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650" r:id="rId2"/>
    <p:sldMasterId id="2147483854" r:id="rId3"/>
    <p:sldMasterId id="2147483694" r:id="rId4"/>
    <p:sldMasterId id="2147483858" r:id="rId5"/>
    <p:sldMasterId id="2147483842" r:id="rId6"/>
    <p:sldMasterId id="2147483927" r:id="rId7"/>
  </p:sldMasterIdLst>
  <p:notesMasterIdLst>
    <p:notesMasterId r:id="rId22"/>
  </p:notesMasterIdLst>
  <p:handoutMasterIdLst>
    <p:handoutMasterId r:id="rId23"/>
  </p:handoutMasterIdLst>
  <p:sldIdLst>
    <p:sldId id="291" r:id="rId8"/>
    <p:sldId id="293" r:id="rId9"/>
    <p:sldId id="315" r:id="rId10"/>
    <p:sldId id="316" r:id="rId11"/>
    <p:sldId id="313" r:id="rId12"/>
    <p:sldId id="296" r:id="rId13"/>
    <p:sldId id="297" r:id="rId14"/>
    <p:sldId id="302" r:id="rId15"/>
    <p:sldId id="305" r:id="rId16"/>
    <p:sldId id="298" r:id="rId17"/>
    <p:sldId id="311" r:id="rId18"/>
    <p:sldId id="301" r:id="rId19"/>
    <p:sldId id="317" r:id="rId20"/>
    <p:sldId id="576" r:id="rId21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orient="horz" pos="2981" userDrawn="1">
          <p15:clr>
            <a:srgbClr val="A4A3A4"/>
          </p15:clr>
        </p15:guide>
        <p15:guide id="3" pos="249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3117" userDrawn="1">
          <p15:clr>
            <a:srgbClr val="A4A3A4"/>
          </p15:clr>
        </p15:guide>
        <p15:guide id="6" pos="3923" userDrawn="1">
          <p15:clr>
            <a:srgbClr val="A4A3A4"/>
          </p15:clr>
        </p15:guide>
        <p15:guide id="7" pos="5692" userDrawn="1">
          <p15:clr>
            <a:srgbClr val="A4A3A4"/>
          </p15:clr>
        </p15:guide>
        <p15:guide id="8" pos="567" userDrawn="1">
          <p15:clr>
            <a:srgbClr val="A4A3A4"/>
          </p15:clr>
        </p15:guide>
        <p15:guide id="9" pos="113" userDrawn="1">
          <p15:clr>
            <a:srgbClr val="A4A3A4"/>
          </p15:clr>
        </p15:guide>
        <p15:guide id="10" orient="horz" pos="894" userDrawn="1">
          <p15:clr>
            <a:srgbClr val="A4A3A4"/>
          </p15:clr>
        </p15:guide>
        <p15:guide id="11" orient="horz" pos="2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9"/>
    <a:srgbClr val="FCC207"/>
    <a:srgbClr val="B8CFFF"/>
    <a:srgbClr val="CEDAF4"/>
    <a:srgbClr val="009EE3"/>
    <a:srgbClr val="FDD08C"/>
    <a:srgbClr val="FCFDFD"/>
    <a:srgbClr val="E6EEFF"/>
    <a:srgbClr val="D9E5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71" autoAdjust="0"/>
  </p:normalViewPr>
  <p:slideViewPr>
    <p:cSldViewPr showGuides="1">
      <p:cViewPr varScale="1">
        <p:scale>
          <a:sx n="96" d="100"/>
          <a:sy n="96" d="100"/>
        </p:scale>
        <p:origin x="576" y="72"/>
      </p:cViewPr>
      <p:guideLst>
        <p:guide orient="horz" pos="441"/>
        <p:guide orient="horz" pos="2981"/>
        <p:guide pos="249"/>
        <p:guide pos="5420"/>
        <p:guide orient="horz" pos="3117"/>
        <p:guide pos="3923"/>
        <p:guide pos="5692"/>
        <p:guide pos="567"/>
        <p:guide pos="113"/>
        <p:guide orient="horz" pos="894"/>
        <p:guide orient="horz" pos="2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2898" y="4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47598933489856"/>
          <c:y val="5.2231647233975075E-2"/>
          <c:w val="0.3199817032119977"/>
          <c:h val="0.35699576897693147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B8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4A-4790-B4BD-8FB751599E7A}"/>
              </c:ext>
            </c:extLst>
          </c:dPt>
          <c:dPt>
            <c:idx val="1"/>
            <c:bubble3D val="0"/>
            <c:spPr>
              <a:solidFill>
                <a:srgbClr val="009EE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4A-4790-B4BD-8FB751599E7A}"/>
              </c:ext>
            </c:extLst>
          </c:dPt>
          <c:dPt>
            <c:idx val="2"/>
            <c:bubble3D val="0"/>
            <c:spPr>
              <a:solidFill>
                <a:srgbClr val="B8CF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4A-4790-B4BD-8FB751599E7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4A-4790-B4BD-8FB751599E7A}"/>
              </c:ext>
            </c:extLst>
          </c:dPt>
          <c:dPt>
            <c:idx val="4"/>
            <c:bubble3D val="0"/>
            <c:spPr>
              <a:solidFill>
                <a:srgbClr val="FCC2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4A-4790-B4BD-8FB751599E7A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4A-4790-B4BD-8FB751599E7A}"/>
              </c:ext>
            </c:extLst>
          </c:dPt>
          <c:dLbls>
            <c:dLbl>
              <c:idx val="3"/>
              <c:layout>
                <c:manualLayout>
                  <c:x val="3.6398685405588833E-3"/>
                  <c:y val="1.62436496283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4A-4790-B4BD-8FB751599E7A}"/>
                </c:ext>
              </c:extLst>
            </c:dLbl>
            <c:dLbl>
              <c:idx val="4"/>
              <c:layout>
                <c:manualLayout>
                  <c:x val="-7.2797370811177667E-3"/>
                  <c:y val="-2.0304562035393249E-2"/>
                </c:manualLayout>
              </c:layout>
              <c:numFmt formatCode="#,##0&quot;%&quot;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59422544887174E-2"/>
                      <c:h val="6.08529322985147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04A-4790-B4BD-8FB751599E7A}"/>
                </c:ext>
              </c:extLst>
            </c:dLbl>
            <c:dLbl>
              <c:idx val="5"/>
              <c:layout>
                <c:manualLayout>
                  <c:x val="3.6398685405588166E-3"/>
                  <c:y val="4.0609124070786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4A-4790-B4BD-8FB751599E7A}"/>
                </c:ext>
              </c:extLst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Několikrát do týdne</c:v>
                </c:pt>
                <c:pt idx="1">
                  <c:v>Jednou do týdne</c:v>
                </c:pt>
                <c:pt idx="2">
                  <c:v>Několikrát do měsíce</c:v>
                </c:pt>
                <c:pt idx="3">
                  <c:v>Jednou do měsíce</c:v>
                </c:pt>
                <c:pt idx="4">
                  <c:v>Méně často</c:v>
                </c:pt>
                <c:pt idx="5">
                  <c:v>Nevím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65.968000000000004</c:v>
                </c:pt>
                <c:pt idx="1">
                  <c:v>14.516</c:v>
                </c:pt>
                <c:pt idx="2">
                  <c:v>13.548</c:v>
                </c:pt>
                <c:pt idx="3">
                  <c:v>1.452</c:v>
                </c:pt>
                <c:pt idx="4">
                  <c:v>3.387</c:v>
                </c:pt>
                <c:pt idx="5">
                  <c:v>1.129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4A-4790-B4BD-8FB751599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210116140466824"/>
          <c:y val="6.9309862325476687E-2"/>
          <c:w val="0.4653021649766117"/>
          <c:h val="0.32518123820097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1848706427977"/>
          <c:y val="9.2840771304761566E-2"/>
          <c:w val="0.37821959986093984"/>
          <c:h val="0.42197036749018985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B8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E-4603-8EF8-C5A87F2FF1B4}"/>
              </c:ext>
            </c:extLst>
          </c:dPt>
          <c:dPt>
            <c:idx val="1"/>
            <c:bubble3D val="0"/>
            <c:spPr>
              <a:solidFill>
                <a:srgbClr val="FCC2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E-4603-8EF8-C5A87F2FF1B4}"/>
              </c:ext>
            </c:extLst>
          </c:dPt>
          <c:dPt>
            <c:idx val="2"/>
            <c:bubble3D val="0"/>
            <c:spPr>
              <a:solidFill>
                <a:srgbClr val="B8CF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DE-4603-8EF8-C5A87F2FF1B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DE-4603-8EF8-C5A87F2FF1B4}"/>
              </c:ext>
            </c:extLst>
          </c:dPt>
          <c:dPt>
            <c:idx val="4"/>
            <c:bubble3D val="0"/>
            <c:spPr>
              <a:solidFill>
                <a:srgbClr val="FCC2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2DE-4603-8EF8-C5A87F2FF1B4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2DE-4603-8EF8-C5A87F2FF1B4}"/>
              </c:ext>
            </c:extLst>
          </c:dPt>
          <c:dLbls>
            <c:dLbl>
              <c:idx val="3"/>
              <c:layout>
                <c:manualLayout>
                  <c:x val="3.6398685405588833E-3"/>
                  <c:y val="1.62436496283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DE-4603-8EF8-C5A87F2FF1B4}"/>
                </c:ext>
              </c:extLst>
            </c:dLbl>
            <c:dLbl>
              <c:idx val="4"/>
              <c:layout>
                <c:manualLayout>
                  <c:x val="-7.2797370811177667E-3"/>
                  <c:y val="-2.0304562035393249E-2"/>
                </c:manualLayout>
              </c:layout>
              <c:numFmt formatCode="#,##0&quot;%&quot;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59422544887174E-2"/>
                      <c:h val="6.08529322985147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2DE-4603-8EF8-C5A87F2FF1B4}"/>
                </c:ext>
              </c:extLst>
            </c:dLbl>
            <c:dLbl>
              <c:idx val="5"/>
              <c:layout>
                <c:manualLayout>
                  <c:x val="3.6398685405588166E-3"/>
                  <c:y val="4.0609124070786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DE-4603-8EF8-C5A87F2FF1B4}"/>
                </c:ext>
              </c:extLst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83.870999999999995</c:v>
                </c:pt>
                <c:pt idx="1">
                  <c:v>16.129000000000001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DE-4603-8EF8-C5A87F2FF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397892659416935"/>
          <c:y val="0.15864993528120697"/>
          <c:w val="0.16683294465078327"/>
          <c:h val="0.25208481487355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1848706427977"/>
          <c:y val="9.2840771304761566E-2"/>
          <c:w val="0.23626472677914337"/>
          <c:h val="0.26359478361412253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B8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A5-45B8-ACED-6CB98024F551}"/>
              </c:ext>
            </c:extLst>
          </c:dPt>
          <c:dPt>
            <c:idx val="1"/>
            <c:bubble3D val="0"/>
            <c:spPr>
              <a:solidFill>
                <a:srgbClr val="FCC2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A5-45B8-ACED-6CB98024F551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A5-45B8-ACED-6CB98024F55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A5-45B8-ACED-6CB98024F551}"/>
              </c:ext>
            </c:extLst>
          </c:dPt>
          <c:dPt>
            <c:idx val="4"/>
            <c:bubble3D val="0"/>
            <c:spPr>
              <a:solidFill>
                <a:srgbClr val="FCC2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0A5-45B8-ACED-6CB98024F551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0A5-45B8-ACED-6CB98024F551}"/>
              </c:ext>
            </c:extLst>
          </c:dPt>
          <c:dLbls>
            <c:dLbl>
              <c:idx val="3"/>
              <c:layout>
                <c:manualLayout>
                  <c:x val="3.6398685405588833E-3"/>
                  <c:y val="1.62436496283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A5-45B8-ACED-6CB98024F551}"/>
                </c:ext>
              </c:extLst>
            </c:dLbl>
            <c:dLbl>
              <c:idx val="4"/>
              <c:layout>
                <c:manualLayout>
                  <c:x val="-7.2797370811177667E-3"/>
                  <c:y val="-2.0304562035393249E-2"/>
                </c:manualLayout>
              </c:layout>
              <c:numFmt formatCode="#,##0&quot;%&quot;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59422544887174E-2"/>
                      <c:h val="6.08529322985147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0A5-45B8-ACED-6CB98024F551}"/>
                </c:ext>
              </c:extLst>
            </c:dLbl>
            <c:dLbl>
              <c:idx val="5"/>
              <c:layout>
                <c:manualLayout>
                  <c:x val="3.6398685405588166E-3"/>
                  <c:y val="4.0609124070786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A5-45B8-ACED-6CB98024F551}"/>
                </c:ext>
              </c:extLst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22.535</c:v>
                </c:pt>
                <c:pt idx="1">
                  <c:v>38.027999999999999</c:v>
                </c:pt>
                <c:pt idx="2">
                  <c:v>39.436999999999998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A5-45B8-ACED-6CB98024F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74431643125507"/>
          <c:y val="0.10585807398918454"/>
          <c:w val="0.23235057838084316"/>
          <c:h val="0.16680565432490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1848706427977"/>
          <c:y val="9.2840771304761566E-2"/>
          <c:w val="0.23626472677914337"/>
          <c:h val="0.26359478361412253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B8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F6-4D79-93F5-8DFF8CFEFA0F}"/>
              </c:ext>
            </c:extLst>
          </c:dPt>
          <c:dPt>
            <c:idx val="1"/>
            <c:bubble3D val="0"/>
            <c:spPr>
              <a:solidFill>
                <a:srgbClr val="FCC2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F6-4D79-93F5-8DFF8CFEFA0F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F6-4D79-93F5-8DFF8CFEFA0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F6-4D79-93F5-8DFF8CFEFA0F}"/>
              </c:ext>
            </c:extLst>
          </c:dPt>
          <c:dPt>
            <c:idx val="4"/>
            <c:bubble3D val="0"/>
            <c:spPr>
              <a:solidFill>
                <a:srgbClr val="FCC2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F6-4D79-93F5-8DFF8CFEFA0F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AF6-4D79-93F5-8DFF8CFEFA0F}"/>
              </c:ext>
            </c:extLst>
          </c:dPt>
          <c:dLbls>
            <c:dLbl>
              <c:idx val="3"/>
              <c:layout>
                <c:manualLayout>
                  <c:x val="3.6398685405588833E-3"/>
                  <c:y val="1.62436496283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F6-4D79-93F5-8DFF8CFEFA0F}"/>
                </c:ext>
              </c:extLst>
            </c:dLbl>
            <c:dLbl>
              <c:idx val="4"/>
              <c:layout>
                <c:manualLayout>
                  <c:x val="-7.2797370811177667E-3"/>
                  <c:y val="-2.0304562035393249E-2"/>
                </c:manualLayout>
              </c:layout>
              <c:numFmt formatCode="#,##0&quot;%&quot;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59422544887174E-2"/>
                      <c:h val="6.08529322985147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AF6-4D79-93F5-8DFF8CFEFA0F}"/>
                </c:ext>
              </c:extLst>
            </c:dLbl>
            <c:dLbl>
              <c:idx val="5"/>
              <c:layout>
                <c:manualLayout>
                  <c:x val="3.6398685405588166E-3"/>
                  <c:y val="4.0609124070786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F6-4D79-93F5-8DFF8CFEFA0F}"/>
                </c:ext>
              </c:extLst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25.120999999999999</c:v>
                </c:pt>
                <c:pt idx="1">
                  <c:v>43.960999999999999</c:v>
                </c:pt>
                <c:pt idx="2">
                  <c:v>30.917999999999999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F6-4D79-93F5-8DFF8CFEF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1848706427977"/>
          <c:y val="9.2840771304761566E-2"/>
          <c:w val="0.23626472677914337"/>
          <c:h val="0.26359478361412253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B8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29-4294-B05D-456DFAF3C56A}"/>
              </c:ext>
            </c:extLst>
          </c:dPt>
          <c:dPt>
            <c:idx val="1"/>
            <c:bubble3D val="0"/>
            <c:spPr>
              <a:solidFill>
                <a:srgbClr val="FCC2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29-4294-B05D-456DFAF3C56A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29-4294-B05D-456DFAF3C56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29-4294-B05D-456DFAF3C56A}"/>
              </c:ext>
            </c:extLst>
          </c:dPt>
          <c:dPt>
            <c:idx val="4"/>
            <c:bubble3D val="0"/>
            <c:spPr>
              <a:solidFill>
                <a:srgbClr val="FCC2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29-4294-B05D-456DFAF3C56A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129-4294-B05D-456DFAF3C56A}"/>
              </c:ext>
            </c:extLst>
          </c:dPt>
          <c:dLbls>
            <c:dLbl>
              <c:idx val="3"/>
              <c:layout>
                <c:manualLayout>
                  <c:x val="3.6398685405588833E-3"/>
                  <c:y val="1.62436496283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29-4294-B05D-456DFAF3C56A}"/>
                </c:ext>
              </c:extLst>
            </c:dLbl>
            <c:dLbl>
              <c:idx val="4"/>
              <c:layout>
                <c:manualLayout>
                  <c:x val="-7.2797370811177667E-3"/>
                  <c:y val="-2.0304562035393249E-2"/>
                </c:manualLayout>
              </c:layout>
              <c:numFmt formatCode="#,##0&quot;%&quot;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59422544887174E-2"/>
                      <c:h val="6.08529322985147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129-4294-B05D-456DFAF3C56A}"/>
                </c:ext>
              </c:extLst>
            </c:dLbl>
            <c:dLbl>
              <c:idx val="5"/>
              <c:layout>
                <c:manualLayout>
                  <c:x val="3.6398685405588166E-3"/>
                  <c:y val="4.0609124070786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29-4294-B05D-456DFAF3C56A}"/>
                </c:ext>
              </c:extLst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25.5</c:v>
                </c:pt>
                <c:pt idx="1">
                  <c:v>60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29-4294-B05D-456DFAF3C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D534-B974-4760-86F4-F05073FAA40C}" type="datetimeFigureOut">
              <a:rPr lang="cs-CZ" smtClean="0"/>
              <a:pPr/>
              <a:t>13.9.2018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54B1-55D3-406F-BCAA-9CD0B79F27E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0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1E23-EB4A-440C-969E-EE9D6D626A15}" type="datetimeFigureOut">
              <a:rPr lang="cs-CZ" smtClean="0"/>
              <a:pPr/>
              <a:t>13.9.2018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1549-E5CD-497E-ABAA-6CECD864B5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8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9"/>
          <p:cNvSpPr>
            <a:spLocks/>
          </p:cNvSpPr>
          <p:nvPr userDrawn="1"/>
        </p:nvSpPr>
        <p:spPr bwMode="ltGray">
          <a:xfrm>
            <a:off x="107321" y="794"/>
            <a:ext cx="8429540" cy="5141881"/>
          </a:xfrm>
          <a:custGeom>
            <a:avLst/>
            <a:gdLst>
              <a:gd name="T0" fmla="*/ 3262 w 6320"/>
              <a:gd name="T1" fmla="*/ 4762 h 4762"/>
              <a:gd name="T2" fmla="*/ 0 w 6320"/>
              <a:gd name="T3" fmla="*/ 4762 h 4762"/>
              <a:gd name="T4" fmla="*/ 0 w 6320"/>
              <a:gd name="T5" fmla="*/ 0 h 4762"/>
              <a:gd name="T6" fmla="*/ 6320 w 6320"/>
              <a:gd name="T7" fmla="*/ 0 h 4762"/>
              <a:gd name="T8" fmla="*/ 3262 w 6320"/>
              <a:gd name="T9" fmla="*/ 4762 h 4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0" h="4762">
                <a:moveTo>
                  <a:pt x="3262" y="4762"/>
                </a:moveTo>
                <a:lnTo>
                  <a:pt x="0" y="4762"/>
                </a:lnTo>
                <a:lnTo>
                  <a:pt x="0" y="0"/>
                </a:lnTo>
                <a:lnTo>
                  <a:pt x="6320" y="0"/>
                </a:lnTo>
                <a:lnTo>
                  <a:pt x="3262" y="47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588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3" name="Arc 3"/>
          <p:cNvSpPr/>
          <p:nvPr userDrawn="1"/>
        </p:nvSpPr>
        <p:spPr>
          <a:xfrm>
            <a:off x="0" y="1"/>
            <a:ext cx="1776413" cy="4251722"/>
          </a:xfrm>
          <a:custGeom>
            <a:avLst/>
            <a:gdLst/>
            <a:ahLst/>
            <a:cxnLst/>
            <a:rect l="l" t="t" r="r" b="b"/>
            <a:pathLst>
              <a:path w="1777200" h="5668420">
                <a:moveTo>
                  <a:pt x="0" y="0"/>
                </a:moveTo>
                <a:lnTo>
                  <a:pt x="1768724" y="0"/>
                </a:lnTo>
                <a:cubicBezTo>
                  <a:pt x="1842864" y="1684551"/>
                  <a:pt x="1430582" y="3384278"/>
                  <a:pt x="535352" y="4882011"/>
                </a:cubicBezTo>
                <a:cubicBezTo>
                  <a:pt x="371375" y="5156347"/>
                  <a:pt x="193756" y="5419621"/>
                  <a:pt x="0" y="5668420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4" name="Group 4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5" name="Freeform 5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215 h 3449"/>
                <a:gd name="T2" fmla="*/ 0 w 3862"/>
                <a:gd name="T3" fmla="*/ 215 h 3449"/>
                <a:gd name="T4" fmla="*/ 0 w 3862"/>
                <a:gd name="T5" fmla="*/ 0 h 3449"/>
                <a:gd name="T6" fmla="*/ 207 w 3862"/>
                <a:gd name="T7" fmla="*/ 0 h 3449"/>
                <a:gd name="T8" fmla="*/ 186 w 3862"/>
                <a:gd name="T9" fmla="*/ 215 h 3449"/>
                <a:gd name="T10" fmla="*/ 0 w 3862"/>
                <a:gd name="T11" fmla="*/ 215 h 3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2"/>
                <a:gd name="T19" fmla="*/ 0 h 3449"/>
                <a:gd name="T20" fmla="*/ 3862 w 3862"/>
                <a:gd name="T21" fmla="*/ 3449 h 3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6" name="Freeform 6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6 w 81"/>
                <a:gd name="T1" fmla="*/ 2 h 66"/>
                <a:gd name="T2" fmla="*/ 6 w 81"/>
                <a:gd name="T3" fmla="*/ 2 h 66"/>
                <a:gd name="T4" fmla="*/ 0 w 81"/>
                <a:gd name="T5" fmla="*/ 2 h 66"/>
                <a:gd name="T6" fmla="*/ 6 w 81"/>
                <a:gd name="T7" fmla="*/ 2 h 66"/>
                <a:gd name="T8" fmla="*/ 7 w 81"/>
                <a:gd name="T9" fmla="*/ 0 h 66"/>
                <a:gd name="T10" fmla="*/ 6 w 81"/>
                <a:gd name="T11" fmla="*/ 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6"/>
                <a:gd name="T20" fmla="*/ 81 w 8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7" name="Freeform 7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 w 81"/>
                <a:gd name="T1" fmla="*/ 1 h 63"/>
                <a:gd name="T2" fmla="*/ 2 w 81"/>
                <a:gd name="T3" fmla="*/ 1 h 63"/>
                <a:gd name="T4" fmla="*/ 0 w 81"/>
                <a:gd name="T5" fmla="*/ 0 h 63"/>
                <a:gd name="T6" fmla="*/ 2 w 81"/>
                <a:gd name="T7" fmla="*/ 3 h 63"/>
                <a:gd name="T8" fmla="*/ 2 w 81"/>
                <a:gd name="T9" fmla="*/ 3 h 63"/>
                <a:gd name="T10" fmla="*/ 2 w 81"/>
                <a:gd name="T11" fmla="*/ 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3"/>
                <a:gd name="T20" fmla="*/ 81 w 8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8" name="Freeform 8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4 w 96"/>
                <a:gd name="T1" fmla="*/ 9 h 79"/>
                <a:gd name="T2" fmla="*/ 4 w 96"/>
                <a:gd name="T3" fmla="*/ 9 h 79"/>
                <a:gd name="T4" fmla="*/ 0 w 96"/>
                <a:gd name="T5" fmla="*/ 13 h 79"/>
                <a:gd name="T6" fmla="*/ 4 w 96"/>
                <a:gd name="T7" fmla="*/ 9 h 79"/>
                <a:gd name="T8" fmla="*/ 4 w 96"/>
                <a:gd name="T9" fmla="*/ 0 h 79"/>
                <a:gd name="T10" fmla="*/ 4 w 96"/>
                <a:gd name="T11" fmla="*/ 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79"/>
                <a:gd name="T20" fmla="*/ 96 w 96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9" name="Freeform 9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36 w 77"/>
                <a:gd name="T1" fmla="*/ 22 h 77"/>
                <a:gd name="T2" fmla="*/ 36 w 77"/>
                <a:gd name="T3" fmla="*/ 22 h 77"/>
                <a:gd name="T4" fmla="*/ 33 w 77"/>
                <a:gd name="T5" fmla="*/ 0 h 77"/>
                <a:gd name="T6" fmla="*/ 0 w 77"/>
                <a:gd name="T7" fmla="*/ 38 h 77"/>
                <a:gd name="T8" fmla="*/ 0 w 77"/>
                <a:gd name="T9" fmla="*/ 38 h 77"/>
                <a:gd name="T10" fmla="*/ 36 w 77"/>
                <a:gd name="T11" fmla="*/ 2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77"/>
                <a:gd name="T20" fmla="*/ 77 w 7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80" name="Freeform 10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3 h 74"/>
                <a:gd name="T2" fmla="*/ 0 w 90"/>
                <a:gd name="T3" fmla="*/ 3 h 74"/>
                <a:gd name="T4" fmla="*/ 11 w 90"/>
                <a:gd name="T5" fmla="*/ 3 h 74"/>
                <a:gd name="T6" fmla="*/ 19 w 90"/>
                <a:gd name="T7" fmla="*/ 3 h 74"/>
                <a:gd name="T8" fmla="*/ 23 w 90"/>
                <a:gd name="T9" fmla="*/ 3 h 74"/>
                <a:gd name="T10" fmla="*/ 0 w 90"/>
                <a:gd name="T11" fmla="*/ 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74"/>
                <a:gd name="T20" fmla="*/ 90 w 9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7" name="Freeform 11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28 h 72"/>
                <a:gd name="T6" fmla="*/ 45 w 88"/>
                <a:gd name="T7" fmla="*/ 172 h 72"/>
                <a:gd name="T8" fmla="*/ 46 w 88"/>
                <a:gd name="T9" fmla="*/ 74 h 72"/>
                <a:gd name="T10" fmla="*/ 16 w 88"/>
                <a:gd name="T11" fmla="*/ 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72"/>
                <a:gd name="T20" fmla="*/ 88 w 8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8" name="Freeform 12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 w 86"/>
                <a:gd name="T1" fmla="*/ 7 h 92"/>
                <a:gd name="T2" fmla="*/ 4 w 86"/>
                <a:gd name="T3" fmla="*/ 7 h 92"/>
                <a:gd name="T4" fmla="*/ 4 w 86"/>
                <a:gd name="T5" fmla="*/ 0 h 92"/>
                <a:gd name="T6" fmla="*/ 4 w 86"/>
                <a:gd name="T7" fmla="*/ 11 h 92"/>
                <a:gd name="T8" fmla="*/ 4 w 86"/>
                <a:gd name="T9" fmla="*/ 17 h 92"/>
                <a:gd name="T10" fmla="*/ 4 w 86"/>
                <a:gd name="T11" fmla="*/ 7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92"/>
                <a:gd name="T20" fmla="*/ 86 w 86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9" name="Freeform 13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36 w 724"/>
                <a:gd name="T1" fmla="*/ 43 h 1845"/>
                <a:gd name="T2" fmla="*/ 36 w 724"/>
                <a:gd name="T3" fmla="*/ 43 h 1845"/>
                <a:gd name="T4" fmla="*/ 26 w 724"/>
                <a:gd name="T5" fmla="*/ 41 h 1845"/>
                <a:gd name="T6" fmla="*/ 38 w 724"/>
                <a:gd name="T7" fmla="*/ 39 h 1845"/>
                <a:gd name="T8" fmla="*/ 39 w 724"/>
                <a:gd name="T9" fmla="*/ 41 h 1845"/>
                <a:gd name="T10" fmla="*/ 36 w 724"/>
                <a:gd name="T11" fmla="*/ 43 h 1845"/>
                <a:gd name="T12" fmla="*/ 36 w 724"/>
                <a:gd name="T13" fmla="*/ 43 h 1845"/>
                <a:gd name="T14" fmla="*/ 50 w 724"/>
                <a:gd name="T15" fmla="*/ 45 h 1845"/>
                <a:gd name="T16" fmla="*/ 50 w 724"/>
                <a:gd name="T17" fmla="*/ 45 h 1845"/>
                <a:gd name="T18" fmla="*/ 46 w 724"/>
                <a:gd name="T19" fmla="*/ 37 h 1845"/>
                <a:gd name="T20" fmla="*/ 50 w 724"/>
                <a:gd name="T21" fmla="*/ 34 h 1845"/>
                <a:gd name="T22" fmla="*/ 50 w 724"/>
                <a:gd name="T23" fmla="*/ 25 h 1845"/>
                <a:gd name="T24" fmla="*/ 50 w 724"/>
                <a:gd name="T25" fmla="*/ 24 h 1845"/>
                <a:gd name="T26" fmla="*/ 50 w 724"/>
                <a:gd name="T27" fmla="*/ 22 h 1845"/>
                <a:gd name="T28" fmla="*/ 49 w 724"/>
                <a:gd name="T29" fmla="*/ 18 h 1845"/>
                <a:gd name="T30" fmla="*/ 46 w 724"/>
                <a:gd name="T31" fmla="*/ 15 h 1845"/>
                <a:gd name="T32" fmla="*/ 47 w 724"/>
                <a:gd name="T33" fmla="*/ 14 h 1845"/>
                <a:gd name="T34" fmla="*/ 44 w 724"/>
                <a:gd name="T35" fmla="*/ 13 h 1845"/>
                <a:gd name="T36" fmla="*/ 41 w 724"/>
                <a:gd name="T37" fmla="*/ 12 h 1845"/>
                <a:gd name="T38" fmla="*/ 41 w 724"/>
                <a:gd name="T39" fmla="*/ 10 h 1845"/>
                <a:gd name="T40" fmla="*/ 38 w 724"/>
                <a:gd name="T41" fmla="*/ 11 h 1845"/>
                <a:gd name="T42" fmla="*/ 38 w 724"/>
                <a:gd name="T43" fmla="*/ 8 h 1845"/>
                <a:gd name="T44" fmla="*/ 34 w 724"/>
                <a:gd name="T45" fmla="*/ 9 h 1845"/>
                <a:gd name="T46" fmla="*/ 32 w 724"/>
                <a:gd name="T47" fmla="*/ 5 h 1845"/>
                <a:gd name="T48" fmla="*/ 30 w 724"/>
                <a:gd name="T49" fmla="*/ 6 h 1845"/>
                <a:gd name="T50" fmla="*/ 28 w 724"/>
                <a:gd name="T51" fmla="*/ 8 h 1845"/>
                <a:gd name="T52" fmla="*/ 28 w 724"/>
                <a:gd name="T53" fmla="*/ 5 h 1845"/>
                <a:gd name="T54" fmla="*/ 27 w 724"/>
                <a:gd name="T55" fmla="*/ 5 h 1845"/>
                <a:gd name="T56" fmla="*/ 25 w 724"/>
                <a:gd name="T57" fmla="*/ 5 h 1845"/>
                <a:gd name="T58" fmla="*/ 22 w 724"/>
                <a:gd name="T59" fmla="*/ 5 h 1845"/>
                <a:gd name="T60" fmla="*/ 23 w 724"/>
                <a:gd name="T61" fmla="*/ 5 h 1845"/>
                <a:gd name="T62" fmla="*/ 19 w 724"/>
                <a:gd name="T63" fmla="*/ 5 h 1845"/>
                <a:gd name="T64" fmla="*/ 17 w 724"/>
                <a:gd name="T65" fmla="*/ 5 h 1845"/>
                <a:gd name="T66" fmla="*/ 21 w 724"/>
                <a:gd name="T67" fmla="*/ 5 h 1845"/>
                <a:gd name="T68" fmla="*/ 17 w 724"/>
                <a:gd name="T69" fmla="*/ 5 h 1845"/>
                <a:gd name="T70" fmla="*/ 14 w 724"/>
                <a:gd name="T71" fmla="*/ 5 h 1845"/>
                <a:gd name="T72" fmla="*/ 15 w 724"/>
                <a:gd name="T73" fmla="*/ 5 h 1845"/>
                <a:gd name="T74" fmla="*/ 14 w 724"/>
                <a:gd name="T75" fmla="*/ 5 h 1845"/>
                <a:gd name="T76" fmla="*/ 14 w 724"/>
                <a:gd name="T77" fmla="*/ 5 h 1845"/>
                <a:gd name="T78" fmla="*/ 12 w 724"/>
                <a:gd name="T79" fmla="*/ 5 h 1845"/>
                <a:gd name="T80" fmla="*/ 11 w 724"/>
                <a:gd name="T81" fmla="*/ 5 h 1845"/>
                <a:gd name="T82" fmla="*/ 6 w 724"/>
                <a:gd name="T83" fmla="*/ 5 h 1845"/>
                <a:gd name="T84" fmla="*/ 6 w 724"/>
                <a:gd name="T85" fmla="*/ 5 h 1845"/>
                <a:gd name="T86" fmla="*/ 6 w 724"/>
                <a:gd name="T87" fmla="*/ 5 h 1845"/>
                <a:gd name="T88" fmla="*/ 5 w 724"/>
                <a:gd name="T89" fmla="*/ 96 h 1845"/>
                <a:gd name="T90" fmla="*/ 0 w 724"/>
                <a:gd name="T91" fmla="*/ 96 h 1845"/>
                <a:gd name="T92" fmla="*/ 14 w 724"/>
                <a:gd name="T93" fmla="*/ 96 h 1845"/>
                <a:gd name="T94" fmla="*/ 42 w 724"/>
                <a:gd name="T95" fmla="*/ 96 h 1845"/>
                <a:gd name="T96" fmla="*/ 49 w 724"/>
                <a:gd name="T97" fmla="*/ 96 h 1845"/>
                <a:gd name="T98" fmla="*/ 33 w 724"/>
                <a:gd name="T99" fmla="*/ 95 h 1845"/>
                <a:gd name="T100" fmla="*/ 21 w 724"/>
                <a:gd name="T101" fmla="*/ 87 h 1845"/>
                <a:gd name="T102" fmla="*/ 18 w 724"/>
                <a:gd name="T103" fmla="*/ 84 h 1845"/>
                <a:gd name="T104" fmla="*/ 18 w 724"/>
                <a:gd name="T105" fmla="*/ 76 h 1845"/>
                <a:gd name="T106" fmla="*/ 25 w 724"/>
                <a:gd name="T107" fmla="*/ 74 h 1845"/>
                <a:gd name="T108" fmla="*/ 46 w 724"/>
                <a:gd name="T109" fmla="*/ 72 h 1845"/>
                <a:gd name="T110" fmla="*/ 47 w 724"/>
                <a:gd name="T111" fmla="*/ 68 h 1845"/>
                <a:gd name="T112" fmla="*/ 48 w 724"/>
                <a:gd name="T113" fmla="*/ 65 h 1845"/>
                <a:gd name="T114" fmla="*/ 50 w 724"/>
                <a:gd name="T115" fmla="*/ 62 h 1845"/>
                <a:gd name="T116" fmla="*/ 46 w 724"/>
                <a:gd name="T117" fmla="*/ 59 h 1845"/>
                <a:gd name="T118" fmla="*/ 50 w 724"/>
                <a:gd name="T119" fmla="*/ 57 h 1845"/>
                <a:gd name="T120" fmla="*/ 49 w 724"/>
                <a:gd name="T121" fmla="*/ 54 h 1845"/>
                <a:gd name="T122" fmla="*/ 54 w 724"/>
                <a:gd name="T123" fmla="*/ 50 h 1845"/>
                <a:gd name="T124" fmla="*/ 50 w 724"/>
                <a:gd name="T125" fmla="*/ 45 h 1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845"/>
                <a:gd name="T191" fmla="*/ 724 w 724"/>
                <a:gd name="T192" fmla="*/ 1845 h 18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0" name="Freeform 14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06 w 2011"/>
                <a:gd name="T1" fmla="*/ 131 h 3449"/>
                <a:gd name="T2" fmla="*/ 0 w 2011"/>
                <a:gd name="T3" fmla="*/ 215 h 3449"/>
                <a:gd name="T4" fmla="*/ 105 w 2011"/>
                <a:gd name="T5" fmla="*/ 0 h 3449"/>
                <a:gd name="T6" fmla="*/ 106 w 2011"/>
                <a:gd name="T7" fmla="*/ 22 h 3449"/>
                <a:gd name="T8" fmla="*/ 106 w 2011"/>
                <a:gd name="T9" fmla="*/ 24 h 3449"/>
                <a:gd name="T10" fmla="*/ 101 w 2011"/>
                <a:gd name="T11" fmla="*/ 20 h 3449"/>
                <a:gd name="T12" fmla="*/ 100 w 2011"/>
                <a:gd name="T13" fmla="*/ 24 h 3449"/>
                <a:gd name="T14" fmla="*/ 98 w 2011"/>
                <a:gd name="T15" fmla="*/ 26 h 3449"/>
                <a:gd name="T16" fmla="*/ 96 w 2011"/>
                <a:gd name="T17" fmla="*/ 22 h 3449"/>
                <a:gd name="T18" fmla="*/ 94 w 2011"/>
                <a:gd name="T19" fmla="*/ 22 h 3449"/>
                <a:gd name="T20" fmla="*/ 91 w 2011"/>
                <a:gd name="T21" fmla="*/ 31 h 3449"/>
                <a:gd name="T22" fmla="*/ 87 w 2011"/>
                <a:gd name="T23" fmla="*/ 26 h 3449"/>
                <a:gd name="T24" fmla="*/ 85 w 2011"/>
                <a:gd name="T25" fmla="*/ 26 h 3449"/>
                <a:gd name="T26" fmla="*/ 86 w 2011"/>
                <a:gd name="T27" fmla="*/ 31 h 3449"/>
                <a:gd name="T28" fmla="*/ 79 w 2011"/>
                <a:gd name="T29" fmla="*/ 31 h 3449"/>
                <a:gd name="T30" fmla="*/ 79 w 2011"/>
                <a:gd name="T31" fmla="*/ 34 h 3449"/>
                <a:gd name="T32" fmla="*/ 75 w 2011"/>
                <a:gd name="T33" fmla="*/ 31 h 3449"/>
                <a:gd name="T34" fmla="*/ 79 w 2011"/>
                <a:gd name="T35" fmla="*/ 36 h 3449"/>
                <a:gd name="T36" fmla="*/ 77 w 2011"/>
                <a:gd name="T37" fmla="*/ 37 h 3449"/>
                <a:gd name="T38" fmla="*/ 76 w 2011"/>
                <a:gd name="T39" fmla="*/ 37 h 3449"/>
                <a:gd name="T40" fmla="*/ 74 w 2011"/>
                <a:gd name="T41" fmla="*/ 40 h 3449"/>
                <a:gd name="T42" fmla="*/ 76 w 2011"/>
                <a:gd name="T43" fmla="*/ 39 h 3449"/>
                <a:gd name="T44" fmla="*/ 76 w 2011"/>
                <a:gd name="T45" fmla="*/ 44 h 3449"/>
                <a:gd name="T46" fmla="*/ 73 w 2011"/>
                <a:gd name="T47" fmla="*/ 45 h 3449"/>
                <a:gd name="T48" fmla="*/ 75 w 2011"/>
                <a:gd name="T49" fmla="*/ 49 h 3449"/>
                <a:gd name="T50" fmla="*/ 70 w 2011"/>
                <a:gd name="T51" fmla="*/ 47 h 3449"/>
                <a:gd name="T52" fmla="*/ 65 w 2011"/>
                <a:gd name="T53" fmla="*/ 47 h 3449"/>
                <a:gd name="T54" fmla="*/ 64 w 2011"/>
                <a:gd name="T55" fmla="*/ 51 h 3449"/>
                <a:gd name="T56" fmla="*/ 71 w 2011"/>
                <a:gd name="T57" fmla="*/ 53 h 3449"/>
                <a:gd name="T58" fmla="*/ 69 w 2011"/>
                <a:gd name="T59" fmla="*/ 54 h 3449"/>
                <a:gd name="T60" fmla="*/ 69 w 2011"/>
                <a:gd name="T61" fmla="*/ 59 h 3449"/>
                <a:gd name="T62" fmla="*/ 72 w 2011"/>
                <a:gd name="T63" fmla="*/ 59 h 3449"/>
                <a:gd name="T64" fmla="*/ 69 w 2011"/>
                <a:gd name="T65" fmla="*/ 65 h 3449"/>
                <a:gd name="T66" fmla="*/ 70 w 2011"/>
                <a:gd name="T67" fmla="*/ 69 h 3449"/>
                <a:gd name="T68" fmla="*/ 68 w 2011"/>
                <a:gd name="T69" fmla="*/ 73 h 3449"/>
                <a:gd name="T70" fmla="*/ 65 w 2011"/>
                <a:gd name="T71" fmla="*/ 77 h 3449"/>
                <a:gd name="T72" fmla="*/ 68 w 2011"/>
                <a:gd name="T73" fmla="*/ 78 h 3449"/>
                <a:gd name="T74" fmla="*/ 69 w 2011"/>
                <a:gd name="T75" fmla="*/ 81 h 3449"/>
                <a:gd name="T76" fmla="*/ 72 w 2011"/>
                <a:gd name="T77" fmla="*/ 85 h 3449"/>
                <a:gd name="T78" fmla="*/ 76 w 2011"/>
                <a:gd name="T79" fmla="*/ 88 h 3449"/>
                <a:gd name="T80" fmla="*/ 79 w 2011"/>
                <a:gd name="T81" fmla="*/ 85 h 3449"/>
                <a:gd name="T82" fmla="*/ 79 w 2011"/>
                <a:gd name="T83" fmla="*/ 92 h 3449"/>
                <a:gd name="T84" fmla="*/ 85 w 2011"/>
                <a:gd name="T85" fmla="*/ 92 h 3449"/>
                <a:gd name="T86" fmla="*/ 84 w 2011"/>
                <a:gd name="T87" fmla="*/ 93 h 3449"/>
                <a:gd name="T88" fmla="*/ 86 w 2011"/>
                <a:gd name="T89" fmla="*/ 96 h 3449"/>
                <a:gd name="T90" fmla="*/ 87 w 2011"/>
                <a:gd name="T91" fmla="*/ 100 h 3449"/>
                <a:gd name="T92" fmla="*/ 89 w 2011"/>
                <a:gd name="T93" fmla="*/ 99 h 3449"/>
                <a:gd name="T94" fmla="*/ 92 w 2011"/>
                <a:gd name="T95" fmla="*/ 94 h 3449"/>
                <a:gd name="T96" fmla="*/ 95 w 2011"/>
                <a:gd name="T97" fmla="*/ 98 h 3449"/>
                <a:gd name="T98" fmla="*/ 96 w 2011"/>
                <a:gd name="T99" fmla="*/ 105 h 3449"/>
                <a:gd name="T100" fmla="*/ 99 w 2011"/>
                <a:gd name="T101" fmla="*/ 105 h 3449"/>
                <a:gd name="T102" fmla="*/ 96 w 2011"/>
                <a:gd name="T103" fmla="*/ 115 h 3449"/>
                <a:gd name="T104" fmla="*/ 76 w 2011"/>
                <a:gd name="T105" fmla="*/ 129 h 3449"/>
                <a:gd name="T106" fmla="*/ 87 w 2011"/>
                <a:gd name="T107" fmla="*/ 131 h 3449"/>
                <a:gd name="T108" fmla="*/ 106 w 2011"/>
                <a:gd name="T109" fmla="*/ 131 h 3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1"/>
                <a:gd name="T166" fmla="*/ 0 h 3449"/>
                <a:gd name="T167" fmla="*/ 2011 w 2011"/>
                <a:gd name="T168" fmla="*/ 3449 h 3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1" name="Freeform 15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17 w 639"/>
                <a:gd name="T1" fmla="*/ 43 h 621"/>
                <a:gd name="T2" fmla="*/ 17 w 639"/>
                <a:gd name="T3" fmla="*/ 43 h 621"/>
                <a:gd name="T4" fmla="*/ 34 w 639"/>
                <a:gd name="T5" fmla="*/ 22 h 621"/>
                <a:gd name="T6" fmla="*/ 17 w 639"/>
                <a:gd name="T7" fmla="*/ 0 h 621"/>
                <a:gd name="T8" fmla="*/ 0 w 639"/>
                <a:gd name="T9" fmla="*/ 22 h 621"/>
                <a:gd name="T10" fmla="*/ 17 w 639"/>
                <a:gd name="T11" fmla="*/ 43 h 621"/>
                <a:gd name="T12" fmla="*/ 17 w 639"/>
                <a:gd name="T13" fmla="*/ 43 h 621"/>
                <a:gd name="T14" fmla="*/ 9 w 639"/>
                <a:gd name="T15" fmla="*/ 22 h 621"/>
                <a:gd name="T16" fmla="*/ 9 w 639"/>
                <a:gd name="T17" fmla="*/ 22 h 621"/>
                <a:gd name="T18" fmla="*/ 17 w 639"/>
                <a:gd name="T19" fmla="*/ 9 h 621"/>
                <a:gd name="T20" fmla="*/ 25 w 639"/>
                <a:gd name="T21" fmla="*/ 22 h 621"/>
                <a:gd name="T22" fmla="*/ 17 w 639"/>
                <a:gd name="T23" fmla="*/ 35 h 621"/>
                <a:gd name="T24" fmla="*/ 9 w 639"/>
                <a:gd name="T25" fmla="*/ 22 h 6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9"/>
                <a:gd name="T40" fmla="*/ 0 h 621"/>
                <a:gd name="T41" fmla="*/ 639 w 639"/>
                <a:gd name="T42" fmla="*/ 621 h 6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2" name="Freeform 16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6 w 441"/>
                <a:gd name="T1" fmla="*/ 10 h 621"/>
                <a:gd name="T2" fmla="*/ 36 w 441"/>
                <a:gd name="T3" fmla="*/ 10 h 621"/>
                <a:gd name="T4" fmla="*/ 27 w 441"/>
                <a:gd name="T5" fmla="*/ 8 h 621"/>
                <a:gd name="T6" fmla="*/ 16 w 441"/>
                <a:gd name="T7" fmla="*/ 12 h 621"/>
                <a:gd name="T8" fmla="*/ 29 w 441"/>
                <a:gd name="T9" fmla="*/ 18 h 621"/>
                <a:gd name="T10" fmla="*/ 43 w 441"/>
                <a:gd name="T11" fmla="*/ 30 h 621"/>
                <a:gd name="T12" fmla="*/ 18 w 441"/>
                <a:gd name="T13" fmla="*/ 43 h 621"/>
                <a:gd name="T14" fmla="*/ 6 w 441"/>
                <a:gd name="T15" fmla="*/ 42 h 621"/>
                <a:gd name="T16" fmla="*/ 6 w 441"/>
                <a:gd name="T17" fmla="*/ 33 h 621"/>
                <a:gd name="T18" fmla="*/ 19 w 441"/>
                <a:gd name="T19" fmla="*/ 36 h 621"/>
                <a:gd name="T20" fmla="*/ 27 w 441"/>
                <a:gd name="T21" fmla="*/ 31 h 621"/>
                <a:gd name="T22" fmla="*/ 15 w 441"/>
                <a:gd name="T23" fmla="*/ 25 h 621"/>
                <a:gd name="T24" fmla="*/ 0 w 441"/>
                <a:gd name="T25" fmla="*/ 12 h 621"/>
                <a:gd name="T26" fmla="*/ 24 w 441"/>
                <a:gd name="T27" fmla="*/ 0 h 621"/>
                <a:gd name="T28" fmla="*/ 36 w 441"/>
                <a:gd name="T29" fmla="*/ 6 h 621"/>
                <a:gd name="T30" fmla="*/ 36 w 441"/>
                <a:gd name="T31" fmla="*/ 10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1"/>
                <a:gd name="T49" fmla="*/ 0 h 621"/>
                <a:gd name="T50" fmla="*/ 441 w 441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3" name="Freeform 17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8 w 229"/>
                <a:gd name="T1" fmla="*/ 43 h 817"/>
                <a:gd name="T2" fmla="*/ 8 w 229"/>
                <a:gd name="T3" fmla="*/ 43 h 817"/>
                <a:gd name="T4" fmla="*/ 8 w 229"/>
                <a:gd name="T5" fmla="*/ 32 h 817"/>
                <a:gd name="T6" fmla="*/ 8 w 229"/>
                <a:gd name="T7" fmla="*/ 15 h 817"/>
                <a:gd name="T8" fmla="*/ 0 w 229"/>
                <a:gd name="T9" fmla="*/ 0 h 817"/>
                <a:gd name="T10" fmla="*/ 31 w 229"/>
                <a:gd name="T11" fmla="*/ 0 h 817"/>
                <a:gd name="T12" fmla="*/ 29 w 229"/>
                <a:gd name="T13" fmla="*/ 13 h 817"/>
                <a:gd name="T14" fmla="*/ 29 w 229"/>
                <a:gd name="T15" fmla="*/ 28 h 817"/>
                <a:gd name="T16" fmla="*/ 33 w 229"/>
                <a:gd name="T17" fmla="*/ 43 h 817"/>
                <a:gd name="T18" fmla="*/ 8 w 229"/>
                <a:gd name="T19" fmla="*/ 43 h 8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817"/>
                <a:gd name="T32" fmla="*/ 229 w 229"/>
                <a:gd name="T33" fmla="*/ 817 h 8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4" name="Freeform 18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11 w 662"/>
                <a:gd name="T1" fmla="*/ 45 h 863"/>
                <a:gd name="T2" fmla="*/ 11 w 662"/>
                <a:gd name="T3" fmla="*/ 45 h 863"/>
                <a:gd name="T4" fmla="*/ 11 w 662"/>
                <a:gd name="T5" fmla="*/ 34 h 863"/>
                <a:gd name="T6" fmla="*/ 11 w 662"/>
                <a:gd name="T7" fmla="*/ 31 h 863"/>
                <a:gd name="T8" fmla="*/ 21 w 662"/>
                <a:gd name="T9" fmla="*/ 34 h 863"/>
                <a:gd name="T10" fmla="*/ 35 w 662"/>
                <a:gd name="T11" fmla="*/ 17 h 863"/>
                <a:gd name="T12" fmla="*/ 20 w 662"/>
                <a:gd name="T13" fmla="*/ 0 h 863"/>
                <a:gd name="T14" fmla="*/ 9 w 662"/>
                <a:gd name="T15" fmla="*/ 5 h 863"/>
                <a:gd name="T16" fmla="*/ 8 w 662"/>
                <a:gd name="T17" fmla="*/ 5 h 863"/>
                <a:gd name="T18" fmla="*/ 0 w 662"/>
                <a:gd name="T19" fmla="*/ 5 h 863"/>
                <a:gd name="T20" fmla="*/ 5 w 662"/>
                <a:gd name="T21" fmla="*/ 17 h 863"/>
                <a:gd name="T22" fmla="*/ 5 w 662"/>
                <a:gd name="T23" fmla="*/ 31 h 863"/>
                <a:gd name="T24" fmla="*/ 5 w 662"/>
                <a:gd name="T25" fmla="*/ 45 h 863"/>
                <a:gd name="T26" fmla="*/ 11 w 662"/>
                <a:gd name="T27" fmla="*/ 45 h 863"/>
                <a:gd name="T28" fmla="*/ 11 w 662"/>
                <a:gd name="T29" fmla="*/ 45 h 863"/>
                <a:gd name="T30" fmla="*/ 10 w 662"/>
                <a:gd name="T31" fmla="*/ 17 h 863"/>
                <a:gd name="T32" fmla="*/ 10 w 662"/>
                <a:gd name="T33" fmla="*/ 17 h 863"/>
                <a:gd name="T34" fmla="*/ 17 w 662"/>
                <a:gd name="T35" fmla="*/ 6 h 863"/>
                <a:gd name="T36" fmla="*/ 26 w 662"/>
                <a:gd name="T37" fmla="*/ 17 h 863"/>
                <a:gd name="T38" fmla="*/ 18 w 662"/>
                <a:gd name="T39" fmla="*/ 25 h 863"/>
                <a:gd name="T40" fmla="*/ 10 w 662"/>
                <a:gd name="T41" fmla="*/ 17 h 8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2"/>
                <a:gd name="T64" fmla="*/ 0 h 863"/>
                <a:gd name="T65" fmla="*/ 662 w 662"/>
                <a:gd name="T66" fmla="*/ 863 h 8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5" name="Freeform 19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16 w 440"/>
                <a:gd name="T1" fmla="*/ 9 h 621"/>
                <a:gd name="T2" fmla="*/ 16 w 440"/>
                <a:gd name="T3" fmla="*/ 9 h 621"/>
                <a:gd name="T4" fmla="*/ 12 w 440"/>
                <a:gd name="T5" fmla="*/ 8 h 621"/>
                <a:gd name="T6" fmla="*/ 7 w 440"/>
                <a:gd name="T7" fmla="*/ 12 h 621"/>
                <a:gd name="T8" fmla="*/ 13 w 440"/>
                <a:gd name="T9" fmla="*/ 18 h 621"/>
                <a:gd name="T10" fmla="*/ 20 w 440"/>
                <a:gd name="T11" fmla="*/ 30 h 621"/>
                <a:gd name="T12" fmla="*/ 8 w 440"/>
                <a:gd name="T13" fmla="*/ 43 h 621"/>
                <a:gd name="T14" fmla="*/ 5 w 440"/>
                <a:gd name="T15" fmla="*/ 42 h 621"/>
                <a:gd name="T16" fmla="*/ 5 w 440"/>
                <a:gd name="T17" fmla="*/ 33 h 621"/>
                <a:gd name="T18" fmla="*/ 9 w 440"/>
                <a:gd name="T19" fmla="*/ 36 h 621"/>
                <a:gd name="T20" fmla="*/ 12 w 440"/>
                <a:gd name="T21" fmla="*/ 31 h 621"/>
                <a:gd name="T22" fmla="*/ 6 w 440"/>
                <a:gd name="T23" fmla="*/ 25 h 621"/>
                <a:gd name="T24" fmla="*/ 0 w 440"/>
                <a:gd name="T25" fmla="*/ 12 h 621"/>
                <a:gd name="T26" fmla="*/ 11 w 440"/>
                <a:gd name="T27" fmla="*/ 0 h 621"/>
                <a:gd name="T28" fmla="*/ 18 w 440"/>
                <a:gd name="T29" fmla="*/ 6 h 621"/>
                <a:gd name="T30" fmla="*/ 16 w 440"/>
                <a:gd name="T31" fmla="*/ 9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0"/>
                <a:gd name="T49" fmla="*/ 0 h 621"/>
                <a:gd name="T50" fmla="*/ 440 w 440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106" name="Group 29"/>
          <p:cNvGrpSpPr/>
          <p:nvPr userDrawn="1"/>
        </p:nvGrpSpPr>
        <p:grpSpPr>
          <a:xfrm>
            <a:off x="423343" y="540"/>
            <a:ext cx="4512063" cy="5142960"/>
            <a:chOff x="622299" y="794"/>
            <a:chExt cx="6632576" cy="7562056"/>
          </a:xfrm>
        </p:grpSpPr>
        <p:sp>
          <p:nvSpPr>
            <p:cNvPr id="107" name="Freeform 49"/>
            <p:cNvSpPr>
              <a:spLocks/>
            </p:cNvSpPr>
            <p:nvPr userDrawn="1"/>
          </p:nvSpPr>
          <p:spPr bwMode="ltGray">
            <a:xfrm flipH="1">
              <a:off x="622299" y="794"/>
              <a:ext cx="5346701" cy="7562056"/>
            </a:xfrm>
            <a:custGeom>
              <a:avLst/>
              <a:gdLst/>
              <a:ahLst/>
              <a:cxnLst/>
              <a:rect l="l" t="t" r="r" b="b"/>
              <a:pathLst>
                <a:path w="5346701" h="7562056">
                  <a:moveTo>
                    <a:pt x="5346701" y="0"/>
                  </a:moveTo>
                  <a:lnTo>
                    <a:pt x="0" y="0"/>
                  </a:lnTo>
                  <a:lnTo>
                    <a:pt x="0" y="7562056"/>
                  </a:lnTo>
                  <a:lnTo>
                    <a:pt x="474459" y="75620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Freeform 51"/>
            <p:cNvSpPr>
              <a:spLocks/>
            </p:cNvSpPr>
            <p:nvPr userDrawn="1"/>
          </p:nvSpPr>
          <p:spPr bwMode="ltGray">
            <a:xfrm flipH="1">
              <a:off x="622300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ltGray">
            <a:xfrm flipH="1">
              <a:off x="1730375" y="1470819"/>
              <a:ext cx="2584450" cy="3092450"/>
            </a:xfrm>
            <a:custGeom>
              <a:avLst/>
              <a:gdLst>
                <a:gd name="T0" fmla="*/ 490 w 1628"/>
                <a:gd name="T1" fmla="*/ 1948 h 1948"/>
                <a:gd name="T2" fmla="*/ 402 w 1628"/>
                <a:gd name="T3" fmla="*/ 1886 h 1948"/>
                <a:gd name="T4" fmla="*/ 322 w 1628"/>
                <a:gd name="T5" fmla="*/ 1816 h 1948"/>
                <a:gd name="T6" fmla="*/ 250 w 1628"/>
                <a:gd name="T7" fmla="*/ 1740 h 1948"/>
                <a:gd name="T8" fmla="*/ 188 w 1628"/>
                <a:gd name="T9" fmla="*/ 1658 h 1948"/>
                <a:gd name="T10" fmla="*/ 134 w 1628"/>
                <a:gd name="T11" fmla="*/ 1570 h 1948"/>
                <a:gd name="T12" fmla="*/ 88 w 1628"/>
                <a:gd name="T13" fmla="*/ 1480 h 1948"/>
                <a:gd name="T14" fmla="*/ 52 w 1628"/>
                <a:gd name="T15" fmla="*/ 1384 h 1948"/>
                <a:gd name="T16" fmla="*/ 26 w 1628"/>
                <a:gd name="T17" fmla="*/ 1286 h 1948"/>
                <a:gd name="T18" fmla="*/ 8 w 1628"/>
                <a:gd name="T19" fmla="*/ 1186 h 1948"/>
                <a:gd name="T20" fmla="*/ 0 w 1628"/>
                <a:gd name="T21" fmla="*/ 1086 h 1948"/>
                <a:gd name="T22" fmla="*/ 2 w 1628"/>
                <a:gd name="T23" fmla="*/ 984 h 1948"/>
                <a:gd name="T24" fmla="*/ 14 w 1628"/>
                <a:gd name="T25" fmla="*/ 882 h 1948"/>
                <a:gd name="T26" fmla="*/ 36 w 1628"/>
                <a:gd name="T27" fmla="*/ 780 h 1948"/>
                <a:gd name="T28" fmla="*/ 70 w 1628"/>
                <a:gd name="T29" fmla="*/ 682 h 1948"/>
                <a:gd name="T30" fmla="*/ 112 w 1628"/>
                <a:gd name="T31" fmla="*/ 584 h 1948"/>
                <a:gd name="T32" fmla="*/ 166 w 1628"/>
                <a:gd name="T33" fmla="*/ 490 h 1948"/>
                <a:gd name="T34" fmla="*/ 196 w 1628"/>
                <a:gd name="T35" fmla="*/ 444 h 1948"/>
                <a:gd name="T36" fmla="*/ 262 w 1628"/>
                <a:gd name="T37" fmla="*/ 360 h 1948"/>
                <a:gd name="T38" fmla="*/ 334 w 1628"/>
                <a:gd name="T39" fmla="*/ 284 h 1948"/>
                <a:gd name="T40" fmla="*/ 414 w 1628"/>
                <a:gd name="T41" fmla="*/ 218 h 1948"/>
                <a:gd name="T42" fmla="*/ 498 w 1628"/>
                <a:gd name="T43" fmla="*/ 160 h 1948"/>
                <a:gd name="T44" fmla="*/ 588 w 1628"/>
                <a:gd name="T45" fmla="*/ 110 h 1948"/>
                <a:gd name="T46" fmla="*/ 682 w 1628"/>
                <a:gd name="T47" fmla="*/ 68 h 1948"/>
                <a:gd name="T48" fmla="*/ 778 w 1628"/>
                <a:gd name="T49" fmla="*/ 38 h 1948"/>
                <a:gd name="T50" fmla="*/ 876 w 1628"/>
                <a:gd name="T51" fmla="*/ 16 h 1948"/>
                <a:gd name="T52" fmla="*/ 978 w 1628"/>
                <a:gd name="T53" fmla="*/ 2 h 1948"/>
                <a:gd name="T54" fmla="*/ 1080 w 1628"/>
                <a:gd name="T55" fmla="*/ 0 h 1948"/>
                <a:gd name="T56" fmla="*/ 1182 w 1628"/>
                <a:gd name="T57" fmla="*/ 8 h 1948"/>
                <a:gd name="T58" fmla="*/ 1282 w 1628"/>
                <a:gd name="T59" fmla="*/ 24 h 1948"/>
                <a:gd name="T60" fmla="*/ 1382 w 1628"/>
                <a:gd name="T61" fmla="*/ 52 h 1948"/>
                <a:gd name="T62" fmla="*/ 1482 w 1628"/>
                <a:gd name="T63" fmla="*/ 88 h 1948"/>
                <a:gd name="T64" fmla="*/ 1576 w 1628"/>
                <a:gd name="T65" fmla="*/ 136 h 1948"/>
                <a:gd name="T66" fmla="*/ 1624 w 1628"/>
                <a:gd name="T67" fmla="*/ 164 h 1948"/>
                <a:gd name="T68" fmla="*/ 490 w 1628"/>
                <a:gd name="T69" fmla="*/ 1948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948">
                  <a:moveTo>
                    <a:pt x="490" y="1948"/>
                  </a:moveTo>
                  <a:lnTo>
                    <a:pt x="490" y="1948"/>
                  </a:lnTo>
                  <a:lnTo>
                    <a:pt x="444" y="1918"/>
                  </a:lnTo>
                  <a:lnTo>
                    <a:pt x="402" y="1886"/>
                  </a:lnTo>
                  <a:lnTo>
                    <a:pt x="360" y="1852"/>
                  </a:lnTo>
                  <a:lnTo>
                    <a:pt x="322" y="1816"/>
                  </a:lnTo>
                  <a:lnTo>
                    <a:pt x="286" y="1778"/>
                  </a:lnTo>
                  <a:lnTo>
                    <a:pt x="250" y="1740"/>
                  </a:lnTo>
                  <a:lnTo>
                    <a:pt x="218" y="1700"/>
                  </a:lnTo>
                  <a:lnTo>
                    <a:pt x="188" y="1658"/>
                  </a:lnTo>
                  <a:lnTo>
                    <a:pt x="160" y="1614"/>
                  </a:lnTo>
                  <a:lnTo>
                    <a:pt x="134" y="1570"/>
                  </a:lnTo>
                  <a:lnTo>
                    <a:pt x="110" y="1526"/>
                  </a:lnTo>
                  <a:lnTo>
                    <a:pt x="88" y="1480"/>
                  </a:lnTo>
                  <a:lnTo>
                    <a:pt x="70" y="1432"/>
                  </a:lnTo>
                  <a:lnTo>
                    <a:pt x="52" y="1384"/>
                  </a:lnTo>
                  <a:lnTo>
                    <a:pt x="38" y="1336"/>
                  </a:lnTo>
                  <a:lnTo>
                    <a:pt x="26" y="1286"/>
                  </a:lnTo>
                  <a:lnTo>
                    <a:pt x="16" y="1236"/>
                  </a:lnTo>
                  <a:lnTo>
                    <a:pt x="8" y="1186"/>
                  </a:lnTo>
                  <a:lnTo>
                    <a:pt x="4" y="1136"/>
                  </a:lnTo>
                  <a:lnTo>
                    <a:pt x="0" y="1086"/>
                  </a:lnTo>
                  <a:lnTo>
                    <a:pt x="0" y="1034"/>
                  </a:lnTo>
                  <a:lnTo>
                    <a:pt x="2" y="984"/>
                  </a:lnTo>
                  <a:lnTo>
                    <a:pt x="8" y="932"/>
                  </a:lnTo>
                  <a:lnTo>
                    <a:pt x="14" y="882"/>
                  </a:lnTo>
                  <a:lnTo>
                    <a:pt x="24" y="830"/>
                  </a:lnTo>
                  <a:lnTo>
                    <a:pt x="36" y="780"/>
                  </a:lnTo>
                  <a:lnTo>
                    <a:pt x="52" y="730"/>
                  </a:lnTo>
                  <a:lnTo>
                    <a:pt x="70" y="682"/>
                  </a:lnTo>
                  <a:lnTo>
                    <a:pt x="90" y="632"/>
                  </a:lnTo>
                  <a:lnTo>
                    <a:pt x="112" y="584"/>
                  </a:lnTo>
                  <a:lnTo>
                    <a:pt x="138" y="536"/>
                  </a:lnTo>
                  <a:lnTo>
                    <a:pt x="166" y="490"/>
                  </a:lnTo>
                  <a:lnTo>
                    <a:pt x="166" y="490"/>
                  </a:lnTo>
                  <a:lnTo>
                    <a:pt x="196" y="444"/>
                  </a:lnTo>
                  <a:lnTo>
                    <a:pt x="228" y="402"/>
                  </a:lnTo>
                  <a:lnTo>
                    <a:pt x="262" y="360"/>
                  </a:lnTo>
                  <a:lnTo>
                    <a:pt x="298" y="322"/>
                  </a:lnTo>
                  <a:lnTo>
                    <a:pt x="334" y="284"/>
                  </a:lnTo>
                  <a:lnTo>
                    <a:pt x="374" y="250"/>
                  </a:lnTo>
                  <a:lnTo>
                    <a:pt x="414" y="218"/>
                  </a:lnTo>
                  <a:lnTo>
                    <a:pt x="456" y="188"/>
                  </a:lnTo>
                  <a:lnTo>
                    <a:pt x="498" y="160"/>
                  </a:lnTo>
                  <a:lnTo>
                    <a:pt x="542" y="134"/>
                  </a:lnTo>
                  <a:lnTo>
                    <a:pt x="588" y="110"/>
                  </a:lnTo>
                  <a:lnTo>
                    <a:pt x="634" y="88"/>
                  </a:lnTo>
                  <a:lnTo>
                    <a:pt x="682" y="68"/>
                  </a:lnTo>
                  <a:lnTo>
                    <a:pt x="730" y="52"/>
                  </a:lnTo>
                  <a:lnTo>
                    <a:pt x="778" y="38"/>
                  </a:lnTo>
                  <a:lnTo>
                    <a:pt x="828" y="26"/>
                  </a:lnTo>
                  <a:lnTo>
                    <a:pt x="876" y="16"/>
                  </a:lnTo>
                  <a:lnTo>
                    <a:pt x="926" y="8"/>
                  </a:lnTo>
                  <a:lnTo>
                    <a:pt x="978" y="2"/>
                  </a:lnTo>
                  <a:lnTo>
                    <a:pt x="1028" y="0"/>
                  </a:lnTo>
                  <a:lnTo>
                    <a:pt x="1080" y="0"/>
                  </a:lnTo>
                  <a:lnTo>
                    <a:pt x="1130" y="2"/>
                  </a:lnTo>
                  <a:lnTo>
                    <a:pt x="1182" y="8"/>
                  </a:lnTo>
                  <a:lnTo>
                    <a:pt x="1232" y="14"/>
                  </a:lnTo>
                  <a:lnTo>
                    <a:pt x="1282" y="24"/>
                  </a:lnTo>
                  <a:lnTo>
                    <a:pt x="1332" y="36"/>
                  </a:lnTo>
                  <a:lnTo>
                    <a:pt x="1382" y="52"/>
                  </a:lnTo>
                  <a:lnTo>
                    <a:pt x="1432" y="68"/>
                  </a:lnTo>
                  <a:lnTo>
                    <a:pt x="1482" y="88"/>
                  </a:lnTo>
                  <a:lnTo>
                    <a:pt x="1530" y="112"/>
                  </a:lnTo>
                  <a:lnTo>
                    <a:pt x="1576" y="136"/>
                  </a:lnTo>
                  <a:lnTo>
                    <a:pt x="1624" y="164"/>
                  </a:lnTo>
                  <a:lnTo>
                    <a:pt x="1624" y="164"/>
                  </a:lnTo>
                  <a:lnTo>
                    <a:pt x="1628" y="168"/>
                  </a:lnTo>
                  <a:lnTo>
                    <a:pt x="490" y="19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55"/>
            <p:cNvSpPr>
              <a:spLocks/>
            </p:cNvSpPr>
            <p:nvPr userDrawn="1"/>
          </p:nvSpPr>
          <p:spPr bwMode="ltGray">
            <a:xfrm flipH="1">
              <a:off x="4149725" y="858044"/>
              <a:ext cx="863600" cy="863600"/>
            </a:xfrm>
            <a:custGeom>
              <a:avLst/>
              <a:gdLst>
                <a:gd name="T0" fmla="*/ 0 w 544"/>
                <a:gd name="T1" fmla="*/ 272 h 544"/>
                <a:gd name="T2" fmla="*/ 4 w 544"/>
                <a:gd name="T3" fmla="*/ 218 h 544"/>
                <a:gd name="T4" fmla="*/ 20 w 544"/>
                <a:gd name="T5" fmla="*/ 166 h 544"/>
                <a:gd name="T6" fmla="*/ 46 w 544"/>
                <a:gd name="T7" fmla="*/ 120 h 544"/>
                <a:gd name="T8" fmla="*/ 80 w 544"/>
                <a:gd name="T9" fmla="*/ 80 h 544"/>
                <a:gd name="T10" fmla="*/ 120 w 544"/>
                <a:gd name="T11" fmla="*/ 46 h 544"/>
                <a:gd name="T12" fmla="*/ 166 w 544"/>
                <a:gd name="T13" fmla="*/ 20 h 544"/>
                <a:gd name="T14" fmla="*/ 216 w 544"/>
                <a:gd name="T15" fmla="*/ 4 h 544"/>
                <a:gd name="T16" fmla="*/ 272 w 544"/>
                <a:gd name="T17" fmla="*/ 0 h 544"/>
                <a:gd name="T18" fmla="*/ 300 w 544"/>
                <a:gd name="T19" fmla="*/ 0 h 544"/>
                <a:gd name="T20" fmla="*/ 352 w 544"/>
                <a:gd name="T21" fmla="*/ 12 h 544"/>
                <a:gd name="T22" fmla="*/ 402 w 544"/>
                <a:gd name="T23" fmla="*/ 32 h 544"/>
                <a:gd name="T24" fmla="*/ 446 w 544"/>
                <a:gd name="T25" fmla="*/ 62 h 544"/>
                <a:gd name="T26" fmla="*/ 482 w 544"/>
                <a:gd name="T27" fmla="*/ 98 h 544"/>
                <a:gd name="T28" fmla="*/ 512 w 544"/>
                <a:gd name="T29" fmla="*/ 142 h 544"/>
                <a:gd name="T30" fmla="*/ 532 w 544"/>
                <a:gd name="T31" fmla="*/ 190 h 544"/>
                <a:gd name="T32" fmla="*/ 544 w 544"/>
                <a:gd name="T33" fmla="*/ 244 h 544"/>
                <a:gd name="T34" fmla="*/ 544 w 544"/>
                <a:gd name="T35" fmla="*/ 272 h 544"/>
                <a:gd name="T36" fmla="*/ 538 w 544"/>
                <a:gd name="T37" fmla="*/ 326 h 544"/>
                <a:gd name="T38" fmla="*/ 524 w 544"/>
                <a:gd name="T39" fmla="*/ 378 h 544"/>
                <a:gd name="T40" fmla="*/ 498 w 544"/>
                <a:gd name="T41" fmla="*/ 424 h 544"/>
                <a:gd name="T42" fmla="*/ 464 w 544"/>
                <a:gd name="T43" fmla="*/ 464 h 544"/>
                <a:gd name="T44" fmla="*/ 424 w 544"/>
                <a:gd name="T45" fmla="*/ 498 h 544"/>
                <a:gd name="T46" fmla="*/ 378 w 544"/>
                <a:gd name="T47" fmla="*/ 524 h 544"/>
                <a:gd name="T48" fmla="*/ 326 w 544"/>
                <a:gd name="T49" fmla="*/ 540 h 544"/>
                <a:gd name="T50" fmla="*/ 272 w 544"/>
                <a:gd name="T51" fmla="*/ 544 h 544"/>
                <a:gd name="T52" fmla="*/ 244 w 544"/>
                <a:gd name="T53" fmla="*/ 544 h 544"/>
                <a:gd name="T54" fmla="*/ 190 w 544"/>
                <a:gd name="T55" fmla="*/ 532 h 544"/>
                <a:gd name="T56" fmla="*/ 142 w 544"/>
                <a:gd name="T57" fmla="*/ 512 h 544"/>
                <a:gd name="T58" fmla="*/ 98 w 544"/>
                <a:gd name="T59" fmla="*/ 482 h 544"/>
                <a:gd name="T60" fmla="*/ 62 w 544"/>
                <a:gd name="T61" fmla="*/ 446 h 544"/>
                <a:gd name="T62" fmla="*/ 32 w 544"/>
                <a:gd name="T63" fmla="*/ 402 h 544"/>
                <a:gd name="T64" fmla="*/ 12 w 544"/>
                <a:gd name="T65" fmla="*/ 354 h 544"/>
                <a:gd name="T66" fmla="*/ 0 w 544"/>
                <a:gd name="T67" fmla="*/ 300 h 544"/>
                <a:gd name="T68" fmla="*/ 0 w 544"/>
                <a:gd name="T6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4" h="544">
                  <a:moveTo>
                    <a:pt x="0" y="272"/>
                  </a:moveTo>
                  <a:lnTo>
                    <a:pt x="0" y="272"/>
                  </a:lnTo>
                  <a:lnTo>
                    <a:pt x="0" y="244"/>
                  </a:lnTo>
                  <a:lnTo>
                    <a:pt x="4" y="218"/>
                  </a:lnTo>
                  <a:lnTo>
                    <a:pt x="12" y="190"/>
                  </a:lnTo>
                  <a:lnTo>
                    <a:pt x="20" y="166"/>
                  </a:lnTo>
                  <a:lnTo>
                    <a:pt x="32" y="142"/>
                  </a:lnTo>
                  <a:lnTo>
                    <a:pt x="46" y="120"/>
                  </a:lnTo>
                  <a:lnTo>
                    <a:pt x="62" y="98"/>
                  </a:lnTo>
                  <a:lnTo>
                    <a:pt x="80" y="80"/>
                  </a:lnTo>
                  <a:lnTo>
                    <a:pt x="98" y="62"/>
                  </a:lnTo>
                  <a:lnTo>
                    <a:pt x="120" y="46"/>
                  </a:lnTo>
                  <a:lnTo>
                    <a:pt x="142" y="32"/>
                  </a:lnTo>
                  <a:lnTo>
                    <a:pt x="166" y="20"/>
                  </a:lnTo>
                  <a:lnTo>
                    <a:pt x="190" y="12"/>
                  </a:lnTo>
                  <a:lnTo>
                    <a:pt x="216" y="4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52" y="12"/>
                  </a:lnTo>
                  <a:lnTo>
                    <a:pt x="378" y="20"/>
                  </a:lnTo>
                  <a:lnTo>
                    <a:pt x="402" y="32"/>
                  </a:lnTo>
                  <a:lnTo>
                    <a:pt x="424" y="46"/>
                  </a:lnTo>
                  <a:lnTo>
                    <a:pt x="446" y="62"/>
                  </a:lnTo>
                  <a:lnTo>
                    <a:pt x="464" y="80"/>
                  </a:lnTo>
                  <a:lnTo>
                    <a:pt x="482" y="98"/>
                  </a:lnTo>
                  <a:lnTo>
                    <a:pt x="498" y="120"/>
                  </a:lnTo>
                  <a:lnTo>
                    <a:pt x="512" y="142"/>
                  </a:lnTo>
                  <a:lnTo>
                    <a:pt x="524" y="166"/>
                  </a:lnTo>
                  <a:lnTo>
                    <a:pt x="532" y="190"/>
                  </a:lnTo>
                  <a:lnTo>
                    <a:pt x="538" y="218"/>
                  </a:lnTo>
                  <a:lnTo>
                    <a:pt x="544" y="244"/>
                  </a:lnTo>
                  <a:lnTo>
                    <a:pt x="544" y="272"/>
                  </a:lnTo>
                  <a:lnTo>
                    <a:pt x="544" y="272"/>
                  </a:lnTo>
                  <a:lnTo>
                    <a:pt x="544" y="300"/>
                  </a:lnTo>
                  <a:lnTo>
                    <a:pt x="538" y="326"/>
                  </a:lnTo>
                  <a:lnTo>
                    <a:pt x="532" y="354"/>
                  </a:lnTo>
                  <a:lnTo>
                    <a:pt x="524" y="378"/>
                  </a:lnTo>
                  <a:lnTo>
                    <a:pt x="512" y="402"/>
                  </a:lnTo>
                  <a:lnTo>
                    <a:pt x="498" y="424"/>
                  </a:lnTo>
                  <a:lnTo>
                    <a:pt x="482" y="446"/>
                  </a:lnTo>
                  <a:lnTo>
                    <a:pt x="464" y="464"/>
                  </a:lnTo>
                  <a:lnTo>
                    <a:pt x="446" y="482"/>
                  </a:lnTo>
                  <a:lnTo>
                    <a:pt x="424" y="498"/>
                  </a:lnTo>
                  <a:lnTo>
                    <a:pt x="402" y="512"/>
                  </a:lnTo>
                  <a:lnTo>
                    <a:pt x="378" y="524"/>
                  </a:lnTo>
                  <a:lnTo>
                    <a:pt x="352" y="532"/>
                  </a:lnTo>
                  <a:lnTo>
                    <a:pt x="326" y="540"/>
                  </a:lnTo>
                  <a:lnTo>
                    <a:pt x="300" y="544"/>
                  </a:lnTo>
                  <a:lnTo>
                    <a:pt x="272" y="544"/>
                  </a:lnTo>
                  <a:lnTo>
                    <a:pt x="272" y="544"/>
                  </a:lnTo>
                  <a:lnTo>
                    <a:pt x="244" y="544"/>
                  </a:lnTo>
                  <a:lnTo>
                    <a:pt x="216" y="540"/>
                  </a:lnTo>
                  <a:lnTo>
                    <a:pt x="190" y="532"/>
                  </a:lnTo>
                  <a:lnTo>
                    <a:pt x="166" y="524"/>
                  </a:lnTo>
                  <a:lnTo>
                    <a:pt x="142" y="512"/>
                  </a:lnTo>
                  <a:lnTo>
                    <a:pt x="120" y="498"/>
                  </a:lnTo>
                  <a:lnTo>
                    <a:pt x="98" y="482"/>
                  </a:lnTo>
                  <a:lnTo>
                    <a:pt x="80" y="464"/>
                  </a:lnTo>
                  <a:lnTo>
                    <a:pt x="62" y="446"/>
                  </a:lnTo>
                  <a:lnTo>
                    <a:pt x="46" y="424"/>
                  </a:lnTo>
                  <a:lnTo>
                    <a:pt x="32" y="402"/>
                  </a:lnTo>
                  <a:lnTo>
                    <a:pt x="20" y="378"/>
                  </a:lnTo>
                  <a:lnTo>
                    <a:pt x="12" y="354"/>
                  </a:lnTo>
                  <a:lnTo>
                    <a:pt x="4" y="326"/>
                  </a:lnTo>
                  <a:lnTo>
                    <a:pt x="0" y="30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61"/>
            <p:cNvSpPr>
              <a:spLocks/>
            </p:cNvSpPr>
            <p:nvPr userDrawn="1"/>
          </p:nvSpPr>
          <p:spPr bwMode="ltGray">
            <a:xfrm flipH="1">
              <a:off x="5730875" y="972344"/>
              <a:ext cx="654050" cy="647700"/>
            </a:xfrm>
            <a:custGeom>
              <a:avLst/>
              <a:gdLst>
                <a:gd name="T0" fmla="*/ 412 w 412"/>
                <a:gd name="T1" fmla="*/ 336 h 408"/>
                <a:gd name="T2" fmla="*/ 412 w 412"/>
                <a:gd name="T3" fmla="*/ 336 h 408"/>
                <a:gd name="T4" fmla="*/ 394 w 412"/>
                <a:gd name="T5" fmla="*/ 352 h 408"/>
                <a:gd name="T6" fmla="*/ 374 w 412"/>
                <a:gd name="T7" fmla="*/ 368 h 408"/>
                <a:gd name="T8" fmla="*/ 354 w 412"/>
                <a:gd name="T9" fmla="*/ 380 h 408"/>
                <a:gd name="T10" fmla="*/ 334 w 412"/>
                <a:gd name="T11" fmla="*/ 390 h 408"/>
                <a:gd name="T12" fmla="*/ 312 w 412"/>
                <a:gd name="T13" fmla="*/ 398 h 408"/>
                <a:gd name="T14" fmla="*/ 288 w 412"/>
                <a:gd name="T15" fmla="*/ 404 h 408"/>
                <a:gd name="T16" fmla="*/ 266 w 412"/>
                <a:gd name="T17" fmla="*/ 406 h 408"/>
                <a:gd name="T18" fmla="*/ 244 w 412"/>
                <a:gd name="T19" fmla="*/ 408 h 408"/>
                <a:gd name="T20" fmla="*/ 220 w 412"/>
                <a:gd name="T21" fmla="*/ 408 h 408"/>
                <a:gd name="T22" fmla="*/ 198 w 412"/>
                <a:gd name="T23" fmla="*/ 404 h 408"/>
                <a:gd name="T24" fmla="*/ 174 w 412"/>
                <a:gd name="T25" fmla="*/ 400 h 408"/>
                <a:gd name="T26" fmla="*/ 152 w 412"/>
                <a:gd name="T27" fmla="*/ 392 h 408"/>
                <a:gd name="T28" fmla="*/ 132 w 412"/>
                <a:gd name="T29" fmla="*/ 382 h 408"/>
                <a:gd name="T30" fmla="*/ 110 w 412"/>
                <a:gd name="T31" fmla="*/ 370 h 408"/>
                <a:gd name="T32" fmla="*/ 92 w 412"/>
                <a:gd name="T33" fmla="*/ 356 h 408"/>
                <a:gd name="T34" fmla="*/ 72 w 412"/>
                <a:gd name="T35" fmla="*/ 340 h 408"/>
                <a:gd name="T36" fmla="*/ 72 w 412"/>
                <a:gd name="T37" fmla="*/ 340 h 408"/>
                <a:gd name="T38" fmla="*/ 56 w 412"/>
                <a:gd name="T39" fmla="*/ 322 h 408"/>
                <a:gd name="T40" fmla="*/ 42 w 412"/>
                <a:gd name="T41" fmla="*/ 302 h 408"/>
                <a:gd name="T42" fmla="*/ 30 w 412"/>
                <a:gd name="T43" fmla="*/ 282 h 408"/>
                <a:gd name="T44" fmla="*/ 20 w 412"/>
                <a:gd name="T45" fmla="*/ 262 h 408"/>
                <a:gd name="T46" fmla="*/ 12 w 412"/>
                <a:gd name="T47" fmla="*/ 240 h 408"/>
                <a:gd name="T48" fmla="*/ 6 w 412"/>
                <a:gd name="T49" fmla="*/ 218 h 408"/>
                <a:gd name="T50" fmla="*/ 2 w 412"/>
                <a:gd name="T51" fmla="*/ 194 h 408"/>
                <a:gd name="T52" fmla="*/ 0 w 412"/>
                <a:gd name="T53" fmla="*/ 172 h 408"/>
                <a:gd name="T54" fmla="*/ 2 w 412"/>
                <a:gd name="T55" fmla="*/ 148 h 408"/>
                <a:gd name="T56" fmla="*/ 4 w 412"/>
                <a:gd name="T57" fmla="*/ 126 h 408"/>
                <a:gd name="T58" fmla="*/ 10 w 412"/>
                <a:gd name="T59" fmla="*/ 104 h 408"/>
                <a:gd name="T60" fmla="*/ 18 w 412"/>
                <a:gd name="T61" fmla="*/ 80 h 408"/>
                <a:gd name="T62" fmla="*/ 26 w 412"/>
                <a:gd name="T63" fmla="*/ 60 h 408"/>
                <a:gd name="T64" fmla="*/ 38 w 412"/>
                <a:gd name="T65" fmla="*/ 40 h 408"/>
                <a:gd name="T66" fmla="*/ 52 w 412"/>
                <a:gd name="T67" fmla="*/ 20 h 408"/>
                <a:gd name="T68" fmla="*/ 68 w 412"/>
                <a:gd name="T69" fmla="*/ 2 h 408"/>
                <a:gd name="T70" fmla="*/ 70 w 412"/>
                <a:gd name="T71" fmla="*/ 0 h 408"/>
                <a:gd name="T72" fmla="*/ 412 w 412"/>
                <a:gd name="T73" fmla="*/ 3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08">
                  <a:moveTo>
                    <a:pt x="412" y="336"/>
                  </a:moveTo>
                  <a:lnTo>
                    <a:pt x="412" y="336"/>
                  </a:lnTo>
                  <a:lnTo>
                    <a:pt x="394" y="352"/>
                  </a:lnTo>
                  <a:lnTo>
                    <a:pt x="374" y="368"/>
                  </a:lnTo>
                  <a:lnTo>
                    <a:pt x="354" y="380"/>
                  </a:lnTo>
                  <a:lnTo>
                    <a:pt x="334" y="390"/>
                  </a:lnTo>
                  <a:lnTo>
                    <a:pt x="312" y="398"/>
                  </a:lnTo>
                  <a:lnTo>
                    <a:pt x="288" y="404"/>
                  </a:lnTo>
                  <a:lnTo>
                    <a:pt x="266" y="406"/>
                  </a:lnTo>
                  <a:lnTo>
                    <a:pt x="244" y="408"/>
                  </a:lnTo>
                  <a:lnTo>
                    <a:pt x="220" y="408"/>
                  </a:lnTo>
                  <a:lnTo>
                    <a:pt x="198" y="404"/>
                  </a:lnTo>
                  <a:lnTo>
                    <a:pt x="174" y="400"/>
                  </a:lnTo>
                  <a:lnTo>
                    <a:pt x="152" y="392"/>
                  </a:lnTo>
                  <a:lnTo>
                    <a:pt x="132" y="382"/>
                  </a:lnTo>
                  <a:lnTo>
                    <a:pt x="110" y="370"/>
                  </a:lnTo>
                  <a:lnTo>
                    <a:pt x="92" y="35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56" y="322"/>
                  </a:lnTo>
                  <a:lnTo>
                    <a:pt x="42" y="302"/>
                  </a:lnTo>
                  <a:lnTo>
                    <a:pt x="30" y="282"/>
                  </a:lnTo>
                  <a:lnTo>
                    <a:pt x="20" y="262"/>
                  </a:lnTo>
                  <a:lnTo>
                    <a:pt x="12" y="240"/>
                  </a:lnTo>
                  <a:lnTo>
                    <a:pt x="6" y="218"/>
                  </a:lnTo>
                  <a:lnTo>
                    <a:pt x="2" y="194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4" y="126"/>
                  </a:lnTo>
                  <a:lnTo>
                    <a:pt x="10" y="104"/>
                  </a:lnTo>
                  <a:lnTo>
                    <a:pt x="18" y="80"/>
                  </a:lnTo>
                  <a:lnTo>
                    <a:pt x="26" y="60"/>
                  </a:lnTo>
                  <a:lnTo>
                    <a:pt x="38" y="40"/>
                  </a:lnTo>
                  <a:lnTo>
                    <a:pt x="52" y="20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412" y="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62"/>
            <p:cNvSpPr>
              <a:spLocks/>
            </p:cNvSpPr>
            <p:nvPr userDrawn="1"/>
          </p:nvSpPr>
          <p:spPr bwMode="ltGray">
            <a:xfrm flipH="1">
              <a:off x="3006725" y="4140994"/>
              <a:ext cx="944562" cy="1122604"/>
            </a:xfrm>
            <a:custGeom>
              <a:avLst/>
              <a:gdLst>
                <a:gd name="T0" fmla="*/ 718 w 1008"/>
                <a:gd name="T1" fmla="*/ 0 h 1206"/>
                <a:gd name="T2" fmla="*/ 772 w 1008"/>
                <a:gd name="T3" fmla="*/ 38 h 1206"/>
                <a:gd name="T4" fmla="*/ 820 w 1008"/>
                <a:gd name="T5" fmla="*/ 82 h 1206"/>
                <a:gd name="T6" fmla="*/ 864 w 1008"/>
                <a:gd name="T7" fmla="*/ 128 h 1206"/>
                <a:gd name="T8" fmla="*/ 902 w 1008"/>
                <a:gd name="T9" fmla="*/ 180 h 1206"/>
                <a:gd name="T10" fmla="*/ 934 w 1008"/>
                <a:gd name="T11" fmla="*/ 234 h 1206"/>
                <a:gd name="T12" fmla="*/ 960 w 1008"/>
                <a:gd name="T13" fmla="*/ 290 h 1206"/>
                <a:gd name="T14" fmla="*/ 982 w 1008"/>
                <a:gd name="T15" fmla="*/ 350 h 1206"/>
                <a:gd name="T16" fmla="*/ 996 w 1008"/>
                <a:gd name="T17" fmla="*/ 410 h 1206"/>
                <a:gd name="T18" fmla="*/ 1006 w 1008"/>
                <a:gd name="T19" fmla="*/ 472 h 1206"/>
                <a:gd name="T20" fmla="*/ 1008 w 1008"/>
                <a:gd name="T21" fmla="*/ 534 h 1206"/>
                <a:gd name="T22" fmla="*/ 1006 w 1008"/>
                <a:gd name="T23" fmla="*/ 598 h 1206"/>
                <a:gd name="T24" fmla="*/ 998 w 1008"/>
                <a:gd name="T25" fmla="*/ 662 h 1206"/>
                <a:gd name="T26" fmla="*/ 984 w 1008"/>
                <a:gd name="T27" fmla="*/ 724 h 1206"/>
                <a:gd name="T28" fmla="*/ 962 w 1008"/>
                <a:gd name="T29" fmla="*/ 786 h 1206"/>
                <a:gd name="T30" fmla="*/ 936 w 1008"/>
                <a:gd name="T31" fmla="*/ 846 h 1206"/>
                <a:gd name="T32" fmla="*/ 902 w 1008"/>
                <a:gd name="T33" fmla="*/ 904 h 1206"/>
                <a:gd name="T34" fmla="*/ 884 w 1008"/>
                <a:gd name="T35" fmla="*/ 932 h 1206"/>
                <a:gd name="T36" fmla="*/ 842 w 1008"/>
                <a:gd name="T37" fmla="*/ 984 h 1206"/>
                <a:gd name="T38" fmla="*/ 798 w 1008"/>
                <a:gd name="T39" fmla="*/ 1030 h 1206"/>
                <a:gd name="T40" fmla="*/ 748 w 1008"/>
                <a:gd name="T41" fmla="*/ 1072 h 1206"/>
                <a:gd name="T42" fmla="*/ 696 w 1008"/>
                <a:gd name="T43" fmla="*/ 1108 h 1206"/>
                <a:gd name="T44" fmla="*/ 640 w 1008"/>
                <a:gd name="T45" fmla="*/ 1138 h 1206"/>
                <a:gd name="T46" fmla="*/ 582 w 1008"/>
                <a:gd name="T47" fmla="*/ 1164 h 1206"/>
                <a:gd name="T48" fmla="*/ 524 w 1008"/>
                <a:gd name="T49" fmla="*/ 1182 h 1206"/>
                <a:gd name="T50" fmla="*/ 462 w 1008"/>
                <a:gd name="T51" fmla="*/ 1196 h 1206"/>
                <a:gd name="T52" fmla="*/ 400 w 1008"/>
                <a:gd name="T53" fmla="*/ 1204 h 1206"/>
                <a:gd name="T54" fmla="*/ 336 w 1008"/>
                <a:gd name="T55" fmla="*/ 1206 h 1206"/>
                <a:gd name="T56" fmla="*/ 274 w 1008"/>
                <a:gd name="T57" fmla="*/ 1200 h 1206"/>
                <a:gd name="T58" fmla="*/ 210 w 1008"/>
                <a:gd name="T59" fmla="*/ 1190 h 1206"/>
                <a:gd name="T60" fmla="*/ 148 w 1008"/>
                <a:gd name="T61" fmla="*/ 1174 h 1206"/>
                <a:gd name="T62" fmla="*/ 88 w 1008"/>
                <a:gd name="T63" fmla="*/ 1150 h 1206"/>
                <a:gd name="T64" fmla="*/ 28 w 1008"/>
                <a:gd name="T65" fmla="*/ 1120 h 1206"/>
                <a:gd name="T66" fmla="*/ 718 w 1008"/>
                <a:gd name="T67" fmla="*/ 0 h 1206"/>
                <a:gd name="connsiteX0" fmla="*/ 7240 w 10000"/>
                <a:gd name="connsiteY0" fmla="*/ 65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7240 w 10000"/>
                <a:gd name="connsiteY67" fmla="*/ 65 h 10000"/>
                <a:gd name="connsiteX0" fmla="*/ 6927 w 10000"/>
                <a:gd name="connsiteY0" fmla="*/ 9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6927 w 10000"/>
                <a:gd name="connsiteY67" fmla="*/ 98 h 10000"/>
                <a:gd name="connsiteX0" fmla="*/ 0 w 10000"/>
                <a:gd name="connsiteY0" fmla="*/ 913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0" fmla="*/ 0 w 10000"/>
                <a:gd name="connsiteY0" fmla="*/ 9073 h 9935"/>
                <a:gd name="connsiteX1" fmla="*/ 7221 w 10000"/>
                <a:gd name="connsiteY1" fmla="*/ 0 h 9935"/>
                <a:gd name="connsiteX2" fmla="*/ 7401 w 10000"/>
                <a:gd name="connsiteY2" fmla="*/ 84 h 9935"/>
                <a:gd name="connsiteX3" fmla="*/ 7659 w 10000"/>
                <a:gd name="connsiteY3" fmla="*/ 250 h 9935"/>
                <a:gd name="connsiteX4" fmla="*/ 7897 w 10000"/>
                <a:gd name="connsiteY4" fmla="*/ 433 h 9935"/>
                <a:gd name="connsiteX5" fmla="*/ 8135 w 10000"/>
                <a:gd name="connsiteY5" fmla="*/ 615 h 9935"/>
                <a:gd name="connsiteX6" fmla="*/ 8353 w 10000"/>
                <a:gd name="connsiteY6" fmla="*/ 797 h 9935"/>
                <a:gd name="connsiteX7" fmla="*/ 8571 w 10000"/>
                <a:gd name="connsiteY7" fmla="*/ 996 h 9935"/>
                <a:gd name="connsiteX8" fmla="*/ 8770 w 10000"/>
                <a:gd name="connsiteY8" fmla="*/ 1212 h 9935"/>
                <a:gd name="connsiteX9" fmla="*/ 8948 w 10000"/>
                <a:gd name="connsiteY9" fmla="*/ 1428 h 9935"/>
                <a:gd name="connsiteX10" fmla="*/ 9107 w 10000"/>
                <a:gd name="connsiteY10" fmla="*/ 1643 h 9935"/>
                <a:gd name="connsiteX11" fmla="*/ 9266 w 10000"/>
                <a:gd name="connsiteY11" fmla="*/ 1875 h 9935"/>
                <a:gd name="connsiteX12" fmla="*/ 9405 w 10000"/>
                <a:gd name="connsiteY12" fmla="*/ 2107 h 9935"/>
                <a:gd name="connsiteX13" fmla="*/ 9524 w 10000"/>
                <a:gd name="connsiteY13" fmla="*/ 2340 h 9935"/>
                <a:gd name="connsiteX14" fmla="*/ 9643 w 10000"/>
                <a:gd name="connsiteY14" fmla="*/ 2588 h 9935"/>
                <a:gd name="connsiteX15" fmla="*/ 9742 w 10000"/>
                <a:gd name="connsiteY15" fmla="*/ 2837 h 9935"/>
                <a:gd name="connsiteX16" fmla="*/ 9821 w 10000"/>
                <a:gd name="connsiteY16" fmla="*/ 3086 h 9935"/>
                <a:gd name="connsiteX17" fmla="*/ 9881 w 10000"/>
                <a:gd name="connsiteY17" fmla="*/ 3335 h 9935"/>
                <a:gd name="connsiteX18" fmla="*/ 9940 w 10000"/>
                <a:gd name="connsiteY18" fmla="*/ 3583 h 9935"/>
                <a:gd name="connsiteX19" fmla="*/ 9980 w 10000"/>
                <a:gd name="connsiteY19" fmla="*/ 3849 h 9935"/>
                <a:gd name="connsiteX20" fmla="*/ 10000 w 10000"/>
                <a:gd name="connsiteY20" fmla="*/ 4114 h 9935"/>
                <a:gd name="connsiteX21" fmla="*/ 10000 w 10000"/>
                <a:gd name="connsiteY21" fmla="*/ 4363 h 9935"/>
                <a:gd name="connsiteX22" fmla="*/ 10000 w 10000"/>
                <a:gd name="connsiteY22" fmla="*/ 4628 h 9935"/>
                <a:gd name="connsiteX23" fmla="*/ 9980 w 10000"/>
                <a:gd name="connsiteY23" fmla="*/ 4894 h 9935"/>
                <a:gd name="connsiteX24" fmla="*/ 9940 w 10000"/>
                <a:gd name="connsiteY24" fmla="*/ 5159 h 9935"/>
                <a:gd name="connsiteX25" fmla="*/ 9901 w 10000"/>
                <a:gd name="connsiteY25" fmla="*/ 5424 h 9935"/>
                <a:gd name="connsiteX26" fmla="*/ 9841 w 10000"/>
                <a:gd name="connsiteY26" fmla="*/ 5673 h 9935"/>
                <a:gd name="connsiteX27" fmla="*/ 9762 w 10000"/>
                <a:gd name="connsiteY27" fmla="*/ 5938 h 9935"/>
                <a:gd name="connsiteX28" fmla="*/ 9663 w 10000"/>
                <a:gd name="connsiteY28" fmla="*/ 6187 h 9935"/>
                <a:gd name="connsiteX29" fmla="*/ 9544 w 10000"/>
                <a:gd name="connsiteY29" fmla="*/ 6452 h 9935"/>
                <a:gd name="connsiteX30" fmla="*/ 9425 w 10000"/>
                <a:gd name="connsiteY30" fmla="*/ 6701 h 9935"/>
                <a:gd name="connsiteX31" fmla="*/ 9286 w 10000"/>
                <a:gd name="connsiteY31" fmla="*/ 6950 h 9935"/>
                <a:gd name="connsiteX32" fmla="*/ 9127 w 10000"/>
                <a:gd name="connsiteY32" fmla="*/ 7182 h 9935"/>
                <a:gd name="connsiteX33" fmla="*/ 8948 w 10000"/>
                <a:gd name="connsiteY33" fmla="*/ 7431 h 9935"/>
                <a:gd name="connsiteX34" fmla="*/ 8948 w 10000"/>
                <a:gd name="connsiteY34" fmla="*/ 7431 h 9935"/>
                <a:gd name="connsiteX35" fmla="*/ 8770 w 10000"/>
                <a:gd name="connsiteY35" fmla="*/ 7663 h 9935"/>
                <a:gd name="connsiteX36" fmla="*/ 8571 w 10000"/>
                <a:gd name="connsiteY36" fmla="*/ 7879 h 9935"/>
                <a:gd name="connsiteX37" fmla="*/ 8353 w 10000"/>
                <a:gd name="connsiteY37" fmla="*/ 8094 h 9935"/>
                <a:gd name="connsiteX38" fmla="*/ 8135 w 10000"/>
                <a:gd name="connsiteY38" fmla="*/ 8293 h 9935"/>
                <a:gd name="connsiteX39" fmla="*/ 7917 w 10000"/>
                <a:gd name="connsiteY39" fmla="*/ 8476 h 9935"/>
                <a:gd name="connsiteX40" fmla="*/ 7679 w 10000"/>
                <a:gd name="connsiteY40" fmla="*/ 8658 h 9935"/>
                <a:gd name="connsiteX41" fmla="*/ 7421 w 10000"/>
                <a:gd name="connsiteY41" fmla="*/ 8824 h 9935"/>
                <a:gd name="connsiteX42" fmla="*/ 7163 w 10000"/>
                <a:gd name="connsiteY42" fmla="*/ 8973 h 9935"/>
                <a:gd name="connsiteX43" fmla="*/ 6905 w 10000"/>
                <a:gd name="connsiteY43" fmla="*/ 9122 h 9935"/>
                <a:gd name="connsiteX44" fmla="*/ 6627 w 10000"/>
                <a:gd name="connsiteY44" fmla="*/ 9255 h 9935"/>
                <a:gd name="connsiteX45" fmla="*/ 6349 w 10000"/>
                <a:gd name="connsiteY45" fmla="*/ 9371 h 9935"/>
                <a:gd name="connsiteX46" fmla="*/ 6071 w 10000"/>
                <a:gd name="connsiteY46" fmla="*/ 9487 h 9935"/>
                <a:gd name="connsiteX47" fmla="*/ 5774 w 10000"/>
                <a:gd name="connsiteY47" fmla="*/ 9587 h 9935"/>
                <a:gd name="connsiteX48" fmla="*/ 5496 w 10000"/>
                <a:gd name="connsiteY48" fmla="*/ 9670 h 9935"/>
                <a:gd name="connsiteX49" fmla="*/ 5198 w 10000"/>
                <a:gd name="connsiteY49" fmla="*/ 9736 h 9935"/>
                <a:gd name="connsiteX50" fmla="*/ 4881 w 10000"/>
                <a:gd name="connsiteY50" fmla="*/ 9802 h 9935"/>
                <a:gd name="connsiteX51" fmla="*/ 4583 w 10000"/>
                <a:gd name="connsiteY51" fmla="*/ 9852 h 9935"/>
                <a:gd name="connsiteX52" fmla="*/ 4266 w 10000"/>
                <a:gd name="connsiteY52" fmla="*/ 9885 h 9935"/>
                <a:gd name="connsiteX53" fmla="*/ 3968 w 10000"/>
                <a:gd name="connsiteY53" fmla="*/ 9918 h 9935"/>
                <a:gd name="connsiteX54" fmla="*/ 3651 w 10000"/>
                <a:gd name="connsiteY54" fmla="*/ 9935 h 9935"/>
                <a:gd name="connsiteX55" fmla="*/ 3333 w 10000"/>
                <a:gd name="connsiteY55" fmla="*/ 9935 h 9935"/>
                <a:gd name="connsiteX56" fmla="*/ 3036 w 10000"/>
                <a:gd name="connsiteY56" fmla="*/ 9918 h 9935"/>
                <a:gd name="connsiteX57" fmla="*/ 2718 w 10000"/>
                <a:gd name="connsiteY57" fmla="*/ 9885 h 9935"/>
                <a:gd name="connsiteX58" fmla="*/ 2401 w 10000"/>
                <a:gd name="connsiteY58" fmla="*/ 9852 h 9935"/>
                <a:gd name="connsiteX59" fmla="*/ 2083 w 10000"/>
                <a:gd name="connsiteY59" fmla="*/ 9802 h 9935"/>
                <a:gd name="connsiteX60" fmla="*/ 1786 w 10000"/>
                <a:gd name="connsiteY60" fmla="*/ 9736 h 9935"/>
                <a:gd name="connsiteX61" fmla="*/ 1468 w 10000"/>
                <a:gd name="connsiteY61" fmla="*/ 9670 h 9935"/>
                <a:gd name="connsiteX62" fmla="*/ 1171 w 10000"/>
                <a:gd name="connsiteY62" fmla="*/ 9570 h 9935"/>
                <a:gd name="connsiteX63" fmla="*/ 873 w 10000"/>
                <a:gd name="connsiteY63" fmla="*/ 9471 h 9935"/>
                <a:gd name="connsiteX64" fmla="*/ 575 w 10000"/>
                <a:gd name="connsiteY64" fmla="*/ 9355 h 9935"/>
                <a:gd name="connsiteX65" fmla="*/ 278 w 10000"/>
                <a:gd name="connsiteY65" fmla="*/ 9222 h 9935"/>
                <a:gd name="connsiteX66" fmla="*/ 0 w 10000"/>
                <a:gd name="connsiteY66" fmla="*/ 9073 h 9935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00" h="10000">
                  <a:moveTo>
                    <a:pt x="0" y="9132"/>
                  </a:moveTo>
                  <a:cubicBezTo>
                    <a:pt x="-59" y="9118"/>
                    <a:pt x="7182" y="-52"/>
                    <a:pt x="7221" y="0"/>
                  </a:cubicBezTo>
                  <a:lnTo>
                    <a:pt x="7401" y="85"/>
                  </a:lnTo>
                  <a:lnTo>
                    <a:pt x="7659" y="252"/>
                  </a:lnTo>
                  <a:lnTo>
                    <a:pt x="7897" y="436"/>
                  </a:lnTo>
                  <a:lnTo>
                    <a:pt x="8135" y="619"/>
                  </a:lnTo>
                  <a:lnTo>
                    <a:pt x="8353" y="802"/>
                  </a:lnTo>
                  <a:lnTo>
                    <a:pt x="8571" y="1003"/>
                  </a:lnTo>
                  <a:lnTo>
                    <a:pt x="8770" y="1220"/>
                  </a:lnTo>
                  <a:lnTo>
                    <a:pt x="8948" y="1437"/>
                  </a:lnTo>
                  <a:lnTo>
                    <a:pt x="9107" y="1654"/>
                  </a:lnTo>
                  <a:lnTo>
                    <a:pt x="9266" y="1887"/>
                  </a:lnTo>
                  <a:cubicBezTo>
                    <a:pt x="9312" y="1965"/>
                    <a:pt x="9359" y="2043"/>
                    <a:pt x="9405" y="2121"/>
                  </a:cubicBezTo>
                  <a:cubicBezTo>
                    <a:pt x="9445" y="2199"/>
                    <a:pt x="9484" y="2277"/>
                    <a:pt x="9524" y="2355"/>
                  </a:cubicBezTo>
                  <a:cubicBezTo>
                    <a:pt x="9564" y="2438"/>
                    <a:pt x="9603" y="2522"/>
                    <a:pt x="9643" y="2605"/>
                  </a:cubicBezTo>
                  <a:cubicBezTo>
                    <a:pt x="9676" y="2689"/>
                    <a:pt x="9709" y="2772"/>
                    <a:pt x="9742" y="2856"/>
                  </a:cubicBezTo>
                  <a:cubicBezTo>
                    <a:pt x="9768" y="2939"/>
                    <a:pt x="9795" y="3023"/>
                    <a:pt x="9821" y="3106"/>
                  </a:cubicBezTo>
                  <a:cubicBezTo>
                    <a:pt x="9841" y="3190"/>
                    <a:pt x="9861" y="3273"/>
                    <a:pt x="9881" y="3357"/>
                  </a:cubicBezTo>
                  <a:cubicBezTo>
                    <a:pt x="9901" y="3440"/>
                    <a:pt x="9920" y="3523"/>
                    <a:pt x="9940" y="3606"/>
                  </a:cubicBezTo>
                  <a:cubicBezTo>
                    <a:pt x="9953" y="3696"/>
                    <a:pt x="9967" y="3785"/>
                    <a:pt x="9980" y="3874"/>
                  </a:cubicBezTo>
                  <a:cubicBezTo>
                    <a:pt x="9987" y="3963"/>
                    <a:pt x="9993" y="4052"/>
                    <a:pt x="10000" y="4141"/>
                  </a:cubicBezTo>
                  <a:lnTo>
                    <a:pt x="10000" y="4392"/>
                  </a:lnTo>
                  <a:lnTo>
                    <a:pt x="10000" y="4658"/>
                  </a:lnTo>
                  <a:cubicBezTo>
                    <a:pt x="9993" y="4748"/>
                    <a:pt x="9987" y="4836"/>
                    <a:pt x="9980" y="4926"/>
                  </a:cubicBezTo>
                  <a:cubicBezTo>
                    <a:pt x="9967" y="5015"/>
                    <a:pt x="9953" y="5104"/>
                    <a:pt x="9940" y="5193"/>
                  </a:cubicBezTo>
                  <a:cubicBezTo>
                    <a:pt x="9927" y="5281"/>
                    <a:pt x="9914" y="5371"/>
                    <a:pt x="9901" y="5459"/>
                  </a:cubicBezTo>
                  <a:cubicBezTo>
                    <a:pt x="9881" y="5543"/>
                    <a:pt x="9861" y="5626"/>
                    <a:pt x="9841" y="5710"/>
                  </a:cubicBezTo>
                  <a:cubicBezTo>
                    <a:pt x="9815" y="5799"/>
                    <a:pt x="9788" y="5888"/>
                    <a:pt x="9762" y="5977"/>
                  </a:cubicBezTo>
                  <a:cubicBezTo>
                    <a:pt x="9729" y="6060"/>
                    <a:pt x="9696" y="6144"/>
                    <a:pt x="9663" y="6227"/>
                  </a:cubicBezTo>
                  <a:cubicBezTo>
                    <a:pt x="9623" y="6316"/>
                    <a:pt x="9584" y="6406"/>
                    <a:pt x="9544" y="6494"/>
                  </a:cubicBezTo>
                  <a:lnTo>
                    <a:pt x="9425" y="6745"/>
                  </a:lnTo>
                  <a:lnTo>
                    <a:pt x="9286" y="6995"/>
                  </a:lnTo>
                  <a:lnTo>
                    <a:pt x="9127" y="7229"/>
                  </a:lnTo>
                  <a:lnTo>
                    <a:pt x="8948" y="7480"/>
                  </a:lnTo>
                  <a:lnTo>
                    <a:pt x="8948" y="7480"/>
                  </a:lnTo>
                  <a:cubicBezTo>
                    <a:pt x="8889" y="7558"/>
                    <a:pt x="8829" y="7635"/>
                    <a:pt x="8770" y="7713"/>
                  </a:cubicBezTo>
                  <a:cubicBezTo>
                    <a:pt x="8704" y="7786"/>
                    <a:pt x="8637" y="7858"/>
                    <a:pt x="8571" y="7931"/>
                  </a:cubicBezTo>
                  <a:lnTo>
                    <a:pt x="8353" y="8147"/>
                  </a:lnTo>
                  <a:lnTo>
                    <a:pt x="8135" y="8347"/>
                  </a:lnTo>
                  <a:lnTo>
                    <a:pt x="7917" y="8531"/>
                  </a:lnTo>
                  <a:lnTo>
                    <a:pt x="7679" y="8715"/>
                  </a:lnTo>
                  <a:lnTo>
                    <a:pt x="7421" y="8882"/>
                  </a:lnTo>
                  <a:lnTo>
                    <a:pt x="7163" y="9032"/>
                  </a:lnTo>
                  <a:lnTo>
                    <a:pt x="6905" y="9182"/>
                  </a:lnTo>
                  <a:lnTo>
                    <a:pt x="6627" y="9316"/>
                  </a:lnTo>
                  <a:lnTo>
                    <a:pt x="6349" y="9432"/>
                  </a:lnTo>
                  <a:lnTo>
                    <a:pt x="6071" y="9549"/>
                  </a:lnTo>
                  <a:lnTo>
                    <a:pt x="5774" y="9650"/>
                  </a:lnTo>
                  <a:lnTo>
                    <a:pt x="5496" y="9733"/>
                  </a:lnTo>
                  <a:lnTo>
                    <a:pt x="5198" y="9800"/>
                  </a:lnTo>
                  <a:lnTo>
                    <a:pt x="4881" y="9866"/>
                  </a:lnTo>
                  <a:lnTo>
                    <a:pt x="4583" y="9916"/>
                  </a:lnTo>
                  <a:lnTo>
                    <a:pt x="4266" y="9950"/>
                  </a:lnTo>
                  <a:lnTo>
                    <a:pt x="3968" y="9983"/>
                  </a:lnTo>
                  <a:lnTo>
                    <a:pt x="3651" y="10000"/>
                  </a:lnTo>
                  <a:lnTo>
                    <a:pt x="3333" y="10000"/>
                  </a:lnTo>
                  <a:lnTo>
                    <a:pt x="3036" y="9983"/>
                  </a:lnTo>
                  <a:lnTo>
                    <a:pt x="2718" y="9950"/>
                  </a:lnTo>
                  <a:lnTo>
                    <a:pt x="2401" y="9916"/>
                  </a:lnTo>
                  <a:lnTo>
                    <a:pt x="2083" y="9866"/>
                  </a:lnTo>
                  <a:lnTo>
                    <a:pt x="1786" y="9800"/>
                  </a:lnTo>
                  <a:lnTo>
                    <a:pt x="1468" y="9733"/>
                  </a:lnTo>
                  <a:lnTo>
                    <a:pt x="1171" y="9633"/>
                  </a:lnTo>
                  <a:lnTo>
                    <a:pt x="873" y="9533"/>
                  </a:lnTo>
                  <a:lnTo>
                    <a:pt x="575" y="9416"/>
                  </a:lnTo>
                  <a:lnTo>
                    <a:pt x="278" y="9282"/>
                  </a:lnTo>
                  <a:lnTo>
                    <a:pt x="0" y="91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3" name="Obdélník 17"/>
          <p:cNvSpPr/>
          <p:nvPr userDrawn="1"/>
        </p:nvSpPr>
        <p:spPr>
          <a:xfrm>
            <a:off x="-1" y="-8966"/>
            <a:ext cx="3748885" cy="5162740"/>
          </a:xfrm>
          <a:custGeom>
            <a:avLst/>
            <a:gdLst>
              <a:gd name="connsiteX0" fmla="*/ 0 w 4262593"/>
              <a:gd name="connsiteY0" fmla="*/ 0 h 5152466"/>
              <a:gd name="connsiteX1" fmla="*/ 4262593 w 4262593"/>
              <a:gd name="connsiteY1" fmla="*/ 0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4262593"/>
              <a:gd name="connsiteY0" fmla="*/ 0 h 5152466"/>
              <a:gd name="connsiteX1" fmla="*/ 337865 w 4262593"/>
              <a:gd name="connsiteY1" fmla="*/ 30822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3163258"/>
              <a:gd name="connsiteY0" fmla="*/ 0 h 5152466"/>
              <a:gd name="connsiteX1" fmla="*/ 337865 w 3163258"/>
              <a:gd name="connsiteY1" fmla="*/ 30822 h 5152466"/>
              <a:gd name="connsiteX2" fmla="*/ 3163258 w 3163258"/>
              <a:gd name="connsiteY2" fmla="*/ 5029176 h 5152466"/>
              <a:gd name="connsiteX3" fmla="*/ 0 w 3163258"/>
              <a:gd name="connsiteY3" fmla="*/ 5152466 h 5152466"/>
              <a:gd name="connsiteX4" fmla="*/ 0 w 3163258"/>
              <a:gd name="connsiteY4" fmla="*/ 0 h 5152466"/>
              <a:gd name="connsiteX0" fmla="*/ 0 w 3748885"/>
              <a:gd name="connsiteY0" fmla="*/ 0 h 5162740"/>
              <a:gd name="connsiteX1" fmla="*/ 337865 w 3748885"/>
              <a:gd name="connsiteY1" fmla="*/ 3082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30332 w 3748885"/>
              <a:gd name="connsiteY1" fmla="*/ 10274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686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38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885" h="5162740">
                <a:moveTo>
                  <a:pt x="0" y="0"/>
                </a:moveTo>
                <a:lnTo>
                  <a:pt x="450804" y="38"/>
                </a:lnTo>
                <a:lnTo>
                  <a:pt x="3748885" y="5162740"/>
                </a:lnTo>
                <a:lnTo>
                  <a:pt x="0" y="5152466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 62"/>
          <p:cNvSpPr>
            <a:spLocks noChangeAspect="1"/>
          </p:cNvSpPr>
          <p:nvPr userDrawn="1"/>
        </p:nvSpPr>
        <p:spPr bwMode="ltGray">
          <a:xfrm flipH="1">
            <a:off x="1230670" y="1931376"/>
            <a:ext cx="1618770" cy="1987927"/>
          </a:xfrm>
          <a:custGeom>
            <a:avLst/>
            <a:gdLst>
              <a:gd name="T0" fmla="*/ 718 w 1008"/>
              <a:gd name="T1" fmla="*/ 0 h 1206"/>
              <a:gd name="T2" fmla="*/ 772 w 1008"/>
              <a:gd name="T3" fmla="*/ 38 h 1206"/>
              <a:gd name="T4" fmla="*/ 820 w 1008"/>
              <a:gd name="T5" fmla="*/ 82 h 1206"/>
              <a:gd name="T6" fmla="*/ 864 w 1008"/>
              <a:gd name="T7" fmla="*/ 128 h 1206"/>
              <a:gd name="T8" fmla="*/ 902 w 1008"/>
              <a:gd name="T9" fmla="*/ 180 h 1206"/>
              <a:gd name="T10" fmla="*/ 934 w 1008"/>
              <a:gd name="T11" fmla="*/ 234 h 1206"/>
              <a:gd name="T12" fmla="*/ 960 w 1008"/>
              <a:gd name="T13" fmla="*/ 290 h 1206"/>
              <a:gd name="T14" fmla="*/ 982 w 1008"/>
              <a:gd name="T15" fmla="*/ 350 h 1206"/>
              <a:gd name="T16" fmla="*/ 996 w 1008"/>
              <a:gd name="T17" fmla="*/ 410 h 1206"/>
              <a:gd name="T18" fmla="*/ 1006 w 1008"/>
              <a:gd name="T19" fmla="*/ 472 h 1206"/>
              <a:gd name="T20" fmla="*/ 1008 w 1008"/>
              <a:gd name="T21" fmla="*/ 534 h 1206"/>
              <a:gd name="T22" fmla="*/ 1006 w 1008"/>
              <a:gd name="T23" fmla="*/ 598 h 1206"/>
              <a:gd name="T24" fmla="*/ 998 w 1008"/>
              <a:gd name="T25" fmla="*/ 662 h 1206"/>
              <a:gd name="T26" fmla="*/ 984 w 1008"/>
              <a:gd name="T27" fmla="*/ 724 h 1206"/>
              <a:gd name="T28" fmla="*/ 962 w 1008"/>
              <a:gd name="T29" fmla="*/ 786 h 1206"/>
              <a:gd name="T30" fmla="*/ 936 w 1008"/>
              <a:gd name="T31" fmla="*/ 846 h 1206"/>
              <a:gd name="T32" fmla="*/ 902 w 1008"/>
              <a:gd name="T33" fmla="*/ 904 h 1206"/>
              <a:gd name="T34" fmla="*/ 884 w 1008"/>
              <a:gd name="T35" fmla="*/ 932 h 1206"/>
              <a:gd name="T36" fmla="*/ 842 w 1008"/>
              <a:gd name="T37" fmla="*/ 984 h 1206"/>
              <a:gd name="T38" fmla="*/ 798 w 1008"/>
              <a:gd name="T39" fmla="*/ 1030 h 1206"/>
              <a:gd name="T40" fmla="*/ 748 w 1008"/>
              <a:gd name="T41" fmla="*/ 1072 h 1206"/>
              <a:gd name="T42" fmla="*/ 696 w 1008"/>
              <a:gd name="T43" fmla="*/ 1108 h 1206"/>
              <a:gd name="T44" fmla="*/ 640 w 1008"/>
              <a:gd name="T45" fmla="*/ 1138 h 1206"/>
              <a:gd name="T46" fmla="*/ 582 w 1008"/>
              <a:gd name="T47" fmla="*/ 1164 h 1206"/>
              <a:gd name="T48" fmla="*/ 524 w 1008"/>
              <a:gd name="T49" fmla="*/ 1182 h 1206"/>
              <a:gd name="T50" fmla="*/ 462 w 1008"/>
              <a:gd name="T51" fmla="*/ 1196 h 1206"/>
              <a:gd name="T52" fmla="*/ 400 w 1008"/>
              <a:gd name="T53" fmla="*/ 1204 h 1206"/>
              <a:gd name="T54" fmla="*/ 336 w 1008"/>
              <a:gd name="T55" fmla="*/ 1206 h 1206"/>
              <a:gd name="T56" fmla="*/ 274 w 1008"/>
              <a:gd name="T57" fmla="*/ 1200 h 1206"/>
              <a:gd name="T58" fmla="*/ 210 w 1008"/>
              <a:gd name="T59" fmla="*/ 1190 h 1206"/>
              <a:gd name="T60" fmla="*/ 148 w 1008"/>
              <a:gd name="T61" fmla="*/ 1174 h 1206"/>
              <a:gd name="T62" fmla="*/ 88 w 1008"/>
              <a:gd name="T63" fmla="*/ 1150 h 1206"/>
              <a:gd name="T64" fmla="*/ 28 w 1008"/>
              <a:gd name="T65" fmla="*/ 1120 h 1206"/>
              <a:gd name="T66" fmla="*/ 718 w 1008"/>
              <a:gd name="T67" fmla="*/ 0 h 1206"/>
              <a:gd name="connsiteX0" fmla="*/ 7240 w 10000"/>
              <a:gd name="connsiteY0" fmla="*/ 65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7240 w 10000"/>
              <a:gd name="connsiteY67" fmla="*/ 65 h 10000"/>
              <a:gd name="connsiteX0" fmla="*/ 6927 w 10000"/>
              <a:gd name="connsiteY0" fmla="*/ 9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6927 w 10000"/>
              <a:gd name="connsiteY67" fmla="*/ 98 h 10000"/>
              <a:gd name="connsiteX0" fmla="*/ 0 w 10000"/>
              <a:gd name="connsiteY0" fmla="*/ 913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0" fmla="*/ 0 w 10000"/>
              <a:gd name="connsiteY0" fmla="*/ 9073 h 9935"/>
              <a:gd name="connsiteX1" fmla="*/ 7221 w 10000"/>
              <a:gd name="connsiteY1" fmla="*/ 0 h 9935"/>
              <a:gd name="connsiteX2" fmla="*/ 7401 w 10000"/>
              <a:gd name="connsiteY2" fmla="*/ 84 h 9935"/>
              <a:gd name="connsiteX3" fmla="*/ 7659 w 10000"/>
              <a:gd name="connsiteY3" fmla="*/ 250 h 9935"/>
              <a:gd name="connsiteX4" fmla="*/ 7897 w 10000"/>
              <a:gd name="connsiteY4" fmla="*/ 433 h 9935"/>
              <a:gd name="connsiteX5" fmla="*/ 8135 w 10000"/>
              <a:gd name="connsiteY5" fmla="*/ 615 h 9935"/>
              <a:gd name="connsiteX6" fmla="*/ 8353 w 10000"/>
              <a:gd name="connsiteY6" fmla="*/ 797 h 9935"/>
              <a:gd name="connsiteX7" fmla="*/ 8571 w 10000"/>
              <a:gd name="connsiteY7" fmla="*/ 996 h 9935"/>
              <a:gd name="connsiteX8" fmla="*/ 8770 w 10000"/>
              <a:gd name="connsiteY8" fmla="*/ 1212 h 9935"/>
              <a:gd name="connsiteX9" fmla="*/ 8948 w 10000"/>
              <a:gd name="connsiteY9" fmla="*/ 1428 h 9935"/>
              <a:gd name="connsiteX10" fmla="*/ 9107 w 10000"/>
              <a:gd name="connsiteY10" fmla="*/ 1643 h 9935"/>
              <a:gd name="connsiteX11" fmla="*/ 9266 w 10000"/>
              <a:gd name="connsiteY11" fmla="*/ 1875 h 9935"/>
              <a:gd name="connsiteX12" fmla="*/ 9405 w 10000"/>
              <a:gd name="connsiteY12" fmla="*/ 2107 h 9935"/>
              <a:gd name="connsiteX13" fmla="*/ 9524 w 10000"/>
              <a:gd name="connsiteY13" fmla="*/ 2340 h 9935"/>
              <a:gd name="connsiteX14" fmla="*/ 9643 w 10000"/>
              <a:gd name="connsiteY14" fmla="*/ 2588 h 9935"/>
              <a:gd name="connsiteX15" fmla="*/ 9742 w 10000"/>
              <a:gd name="connsiteY15" fmla="*/ 2837 h 9935"/>
              <a:gd name="connsiteX16" fmla="*/ 9821 w 10000"/>
              <a:gd name="connsiteY16" fmla="*/ 3086 h 9935"/>
              <a:gd name="connsiteX17" fmla="*/ 9881 w 10000"/>
              <a:gd name="connsiteY17" fmla="*/ 3335 h 9935"/>
              <a:gd name="connsiteX18" fmla="*/ 9940 w 10000"/>
              <a:gd name="connsiteY18" fmla="*/ 3583 h 9935"/>
              <a:gd name="connsiteX19" fmla="*/ 9980 w 10000"/>
              <a:gd name="connsiteY19" fmla="*/ 3849 h 9935"/>
              <a:gd name="connsiteX20" fmla="*/ 10000 w 10000"/>
              <a:gd name="connsiteY20" fmla="*/ 4114 h 9935"/>
              <a:gd name="connsiteX21" fmla="*/ 10000 w 10000"/>
              <a:gd name="connsiteY21" fmla="*/ 4363 h 9935"/>
              <a:gd name="connsiteX22" fmla="*/ 10000 w 10000"/>
              <a:gd name="connsiteY22" fmla="*/ 4628 h 9935"/>
              <a:gd name="connsiteX23" fmla="*/ 9980 w 10000"/>
              <a:gd name="connsiteY23" fmla="*/ 4894 h 9935"/>
              <a:gd name="connsiteX24" fmla="*/ 9940 w 10000"/>
              <a:gd name="connsiteY24" fmla="*/ 5159 h 9935"/>
              <a:gd name="connsiteX25" fmla="*/ 9901 w 10000"/>
              <a:gd name="connsiteY25" fmla="*/ 5424 h 9935"/>
              <a:gd name="connsiteX26" fmla="*/ 9841 w 10000"/>
              <a:gd name="connsiteY26" fmla="*/ 5673 h 9935"/>
              <a:gd name="connsiteX27" fmla="*/ 9762 w 10000"/>
              <a:gd name="connsiteY27" fmla="*/ 5938 h 9935"/>
              <a:gd name="connsiteX28" fmla="*/ 9663 w 10000"/>
              <a:gd name="connsiteY28" fmla="*/ 6187 h 9935"/>
              <a:gd name="connsiteX29" fmla="*/ 9544 w 10000"/>
              <a:gd name="connsiteY29" fmla="*/ 6452 h 9935"/>
              <a:gd name="connsiteX30" fmla="*/ 9425 w 10000"/>
              <a:gd name="connsiteY30" fmla="*/ 6701 h 9935"/>
              <a:gd name="connsiteX31" fmla="*/ 9286 w 10000"/>
              <a:gd name="connsiteY31" fmla="*/ 6950 h 9935"/>
              <a:gd name="connsiteX32" fmla="*/ 9127 w 10000"/>
              <a:gd name="connsiteY32" fmla="*/ 7182 h 9935"/>
              <a:gd name="connsiteX33" fmla="*/ 8948 w 10000"/>
              <a:gd name="connsiteY33" fmla="*/ 7431 h 9935"/>
              <a:gd name="connsiteX34" fmla="*/ 8948 w 10000"/>
              <a:gd name="connsiteY34" fmla="*/ 7431 h 9935"/>
              <a:gd name="connsiteX35" fmla="*/ 8770 w 10000"/>
              <a:gd name="connsiteY35" fmla="*/ 7663 h 9935"/>
              <a:gd name="connsiteX36" fmla="*/ 8571 w 10000"/>
              <a:gd name="connsiteY36" fmla="*/ 7879 h 9935"/>
              <a:gd name="connsiteX37" fmla="*/ 8353 w 10000"/>
              <a:gd name="connsiteY37" fmla="*/ 8094 h 9935"/>
              <a:gd name="connsiteX38" fmla="*/ 8135 w 10000"/>
              <a:gd name="connsiteY38" fmla="*/ 8293 h 9935"/>
              <a:gd name="connsiteX39" fmla="*/ 7917 w 10000"/>
              <a:gd name="connsiteY39" fmla="*/ 8476 h 9935"/>
              <a:gd name="connsiteX40" fmla="*/ 7679 w 10000"/>
              <a:gd name="connsiteY40" fmla="*/ 8658 h 9935"/>
              <a:gd name="connsiteX41" fmla="*/ 7421 w 10000"/>
              <a:gd name="connsiteY41" fmla="*/ 8824 h 9935"/>
              <a:gd name="connsiteX42" fmla="*/ 7163 w 10000"/>
              <a:gd name="connsiteY42" fmla="*/ 8973 h 9935"/>
              <a:gd name="connsiteX43" fmla="*/ 6905 w 10000"/>
              <a:gd name="connsiteY43" fmla="*/ 9122 h 9935"/>
              <a:gd name="connsiteX44" fmla="*/ 6627 w 10000"/>
              <a:gd name="connsiteY44" fmla="*/ 9255 h 9935"/>
              <a:gd name="connsiteX45" fmla="*/ 6349 w 10000"/>
              <a:gd name="connsiteY45" fmla="*/ 9371 h 9935"/>
              <a:gd name="connsiteX46" fmla="*/ 6071 w 10000"/>
              <a:gd name="connsiteY46" fmla="*/ 9487 h 9935"/>
              <a:gd name="connsiteX47" fmla="*/ 5774 w 10000"/>
              <a:gd name="connsiteY47" fmla="*/ 9587 h 9935"/>
              <a:gd name="connsiteX48" fmla="*/ 5496 w 10000"/>
              <a:gd name="connsiteY48" fmla="*/ 9670 h 9935"/>
              <a:gd name="connsiteX49" fmla="*/ 5198 w 10000"/>
              <a:gd name="connsiteY49" fmla="*/ 9736 h 9935"/>
              <a:gd name="connsiteX50" fmla="*/ 4881 w 10000"/>
              <a:gd name="connsiteY50" fmla="*/ 9802 h 9935"/>
              <a:gd name="connsiteX51" fmla="*/ 4583 w 10000"/>
              <a:gd name="connsiteY51" fmla="*/ 9852 h 9935"/>
              <a:gd name="connsiteX52" fmla="*/ 4266 w 10000"/>
              <a:gd name="connsiteY52" fmla="*/ 9885 h 9935"/>
              <a:gd name="connsiteX53" fmla="*/ 3968 w 10000"/>
              <a:gd name="connsiteY53" fmla="*/ 9918 h 9935"/>
              <a:gd name="connsiteX54" fmla="*/ 3651 w 10000"/>
              <a:gd name="connsiteY54" fmla="*/ 9935 h 9935"/>
              <a:gd name="connsiteX55" fmla="*/ 3333 w 10000"/>
              <a:gd name="connsiteY55" fmla="*/ 9935 h 9935"/>
              <a:gd name="connsiteX56" fmla="*/ 3036 w 10000"/>
              <a:gd name="connsiteY56" fmla="*/ 9918 h 9935"/>
              <a:gd name="connsiteX57" fmla="*/ 2718 w 10000"/>
              <a:gd name="connsiteY57" fmla="*/ 9885 h 9935"/>
              <a:gd name="connsiteX58" fmla="*/ 2401 w 10000"/>
              <a:gd name="connsiteY58" fmla="*/ 9852 h 9935"/>
              <a:gd name="connsiteX59" fmla="*/ 2083 w 10000"/>
              <a:gd name="connsiteY59" fmla="*/ 9802 h 9935"/>
              <a:gd name="connsiteX60" fmla="*/ 1786 w 10000"/>
              <a:gd name="connsiteY60" fmla="*/ 9736 h 9935"/>
              <a:gd name="connsiteX61" fmla="*/ 1468 w 10000"/>
              <a:gd name="connsiteY61" fmla="*/ 9670 h 9935"/>
              <a:gd name="connsiteX62" fmla="*/ 1171 w 10000"/>
              <a:gd name="connsiteY62" fmla="*/ 9570 h 9935"/>
              <a:gd name="connsiteX63" fmla="*/ 873 w 10000"/>
              <a:gd name="connsiteY63" fmla="*/ 9471 h 9935"/>
              <a:gd name="connsiteX64" fmla="*/ 575 w 10000"/>
              <a:gd name="connsiteY64" fmla="*/ 9355 h 9935"/>
              <a:gd name="connsiteX65" fmla="*/ 278 w 10000"/>
              <a:gd name="connsiteY65" fmla="*/ 9222 h 9935"/>
              <a:gd name="connsiteX66" fmla="*/ 0 w 10000"/>
              <a:gd name="connsiteY66" fmla="*/ 9073 h 9935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000" h="10000">
                <a:moveTo>
                  <a:pt x="0" y="9132"/>
                </a:moveTo>
                <a:cubicBezTo>
                  <a:pt x="-59" y="9118"/>
                  <a:pt x="7182" y="-52"/>
                  <a:pt x="7221" y="0"/>
                </a:cubicBezTo>
                <a:lnTo>
                  <a:pt x="7401" y="85"/>
                </a:lnTo>
                <a:lnTo>
                  <a:pt x="7659" y="252"/>
                </a:lnTo>
                <a:lnTo>
                  <a:pt x="7897" y="436"/>
                </a:lnTo>
                <a:lnTo>
                  <a:pt x="8135" y="619"/>
                </a:lnTo>
                <a:lnTo>
                  <a:pt x="8353" y="802"/>
                </a:lnTo>
                <a:lnTo>
                  <a:pt x="8571" y="1003"/>
                </a:lnTo>
                <a:lnTo>
                  <a:pt x="8770" y="1220"/>
                </a:lnTo>
                <a:lnTo>
                  <a:pt x="8948" y="1437"/>
                </a:lnTo>
                <a:lnTo>
                  <a:pt x="9107" y="1654"/>
                </a:lnTo>
                <a:lnTo>
                  <a:pt x="9266" y="1887"/>
                </a:lnTo>
                <a:cubicBezTo>
                  <a:pt x="9312" y="1965"/>
                  <a:pt x="9359" y="2043"/>
                  <a:pt x="9405" y="2121"/>
                </a:cubicBezTo>
                <a:cubicBezTo>
                  <a:pt x="9445" y="2199"/>
                  <a:pt x="9484" y="2277"/>
                  <a:pt x="9524" y="2355"/>
                </a:cubicBezTo>
                <a:cubicBezTo>
                  <a:pt x="9564" y="2438"/>
                  <a:pt x="9603" y="2522"/>
                  <a:pt x="9643" y="2605"/>
                </a:cubicBezTo>
                <a:cubicBezTo>
                  <a:pt x="9676" y="2689"/>
                  <a:pt x="9709" y="2772"/>
                  <a:pt x="9742" y="2856"/>
                </a:cubicBezTo>
                <a:cubicBezTo>
                  <a:pt x="9768" y="2939"/>
                  <a:pt x="9795" y="3023"/>
                  <a:pt x="9821" y="3106"/>
                </a:cubicBezTo>
                <a:cubicBezTo>
                  <a:pt x="9841" y="3190"/>
                  <a:pt x="9861" y="3273"/>
                  <a:pt x="9881" y="3357"/>
                </a:cubicBezTo>
                <a:cubicBezTo>
                  <a:pt x="9901" y="3440"/>
                  <a:pt x="9920" y="3523"/>
                  <a:pt x="9940" y="3606"/>
                </a:cubicBezTo>
                <a:cubicBezTo>
                  <a:pt x="9953" y="3696"/>
                  <a:pt x="9967" y="3785"/>
                  <a:pt x="9980" y="3874"/>
                </a:cubicBezTo>
                <a:cubicBezTo>
                  <a:pt x="9987" y="3963"/>
                  <a:pt x="9993" y="4052"/>
                  <a:pt x="10000" y="4141"/>
                </a:cubicBezTo>
                <a:lnTo>
                  <a:pt x="10000" y="4392"/>
                </a:lnTo>
                <a:lnTo>
                  <a:pt x="10000" y="4658"/>
                </a:lnTo>
                <a:cubicBezTo>
                  <a:pt x="9993" y="4748"/>
                  <a:pt x="9987" y="4836"/>
                  <a:pt x="9980" y="4926"/>
                </a:cubicBezTo>
                <a:cubicBezTo>
                  <a:pt x="9967" y="5015"/>
                  <a:pt x="9953" y="5104"/>
                  <a:pt x="9940" y="5193"/>
                </a:cubicBezTo>
                <a:cubicBezTo>
                  <a:pt x="9927" y="5281"/>
                  <a:pt x="9914" y="5371"/>
                  <a:pt x="9901" y="5459"/>
                </a:cubicBezTo>
                <a:cubicBezTo>
                  <a:pt x="9881" y="5543"/>
                  <a:pt x="9861" y="5626"/>
                  <a:pt x="9841" y="5710"/>
                </a:cubicBezTo>
                <a:cubicBezTo>
                  <a:pt x="9815" y="5799"/>
                  <a:pt x="9788" y="5888"/>
                  <a:pt x="9762" y="5977"/>
                </a:cubicBezTo>
                <a:cubicBezTo>
                  <a:pt x="9729" y="6060"/>
                  <a:pt x="9696" y="6144"/>
                  <a:pt x="9663" y="6227"/>
                </a:cubicBezTo>
                <a:cubicBezTo>
                  <a:pt x="9623" y="6316"/>
                  <a:pt x="9584" y="6406"/>
                  <a:pt x="9544" y="6494"/>
                </a:cubicBezTo>
                <a:lnTo>
                  <a:pt x="9425" y="6745"/>
                </a:lnTo>
                <a:lnTo>
                  <a:pt x="9286" y="6995"/>
                </a:lnTo>
                <a:lnTo>
                  <a:pt x="9127" y="7229"/>
                </a:lnTo>
                <a:lnTo>
                  <a:pt x="8948" y="7480"/>
                </a:lnTo>
                <a:lnTo>
                  <a:pt x="8948" y="7480"/>
                </a:lnTo>
                <a:cubicBezTo>
                  <a:pt x="8889" y="7558"/>
                  <a:pt x="8829" y="7635"/>
                  <a:pt x="8770" y="7713"/>
                </a:cubicBezTo>
                <a:cubicBezTo>
                  <a:pt x="8704" y="7786"/>
                  <a:pt x="8637" y="7858"/>
                  <a:pt x="8571" y="7931"/>
                </a:cubicBezTo>
                <a:lnTo>
                  <a:pt x="8353" y="8147"/>
                </a:lnTo>
                <a:lnTo>
                  <a:pt x="8135" y="8347"/>
                </a:lnTo>
                <a:lnTo>
                  <a:pt x="7917" y="8531"/>
                </a:lnTo>
                <a:lnTo>
                  <a:pt x="7679" y="8715"/>
                </a:lnTo>
                <a:lnTo>
                  <a:pt x="7421" y="8882"/>
                </a:lnTo>
                <a:lnTo>
                  <a:pt x="7163" y="9032"/>
                </a:lnTo>
                <a:lnTo>
                  <a:pt x="6905" y="9182"/>
                </a:lnTo>
                <a:lnTo>
                  <a:pt x="6627" y="9316"/>
                </a:lnTo>
                <a:lnTo>
                  <a:pt x="6349" y="9432"/>
                </a:lnTo>
                <a:lnTo>
                  <a:pt x="6071" y="9549"/>
                </a:lnTo>
                <a:lnTo>
                  <a:pt x="5774" y="9650"/>
                </a:lnTo>
                <a:lnTo>
                  <a:pt x="5496" y="9733"/>
                </a:lnTo>
                <a:lnTo>
                  <a:pt x="5198" y="9800"/>
                </a:lnTo>
                <a:lnTo>
                  <a:pt x="4881" y="9866"/>
                </a:lnTo>
                <a:lnTo>
                  <a:pt x="4583" y="9916"/>
                </a:lnTo>
                <a:lnTo>
                  <a:pt x="4266" y="9950"/>
                </a:lnTo>
                <a:lnTo>
                  <a:pt x="3968" y="9983"/>
                </a:lnTo>
                <a:lnTo>
                  <a:pt x="3651" y="10000"/>
                </a:lnTo>
                <a:lnTo>
                  <a:pt x="3333" y="10000"/>
                </a:lnTo>
                <a:lnTo>
                  <a:pt x="3036" y="9983"/>
                </a:lnTo>
                <a:lnTo>
                  <a:pt x="2718" y="9950"/>
                </a:lnTo>
                <a:lnTo>
                  <a:pt x="2401" y="9916"/>
                </a:lnTo>
                <a:lnTo>
                  <a:pt x="2083" y="9866"/>
                </a:lnTo>
                <a:lnTo>
                  <a:pt x="1786" y="9800"/>
                </a:lnTo>
                <a:lnTo>
                  <a:pt x="1468" y="9733"/>
                </a:lnTo>
                <a:lnTo>
                  <a:pt x="1171" y="9633"/>
                </a:lnTo>
                <a:lnTo>
                  <a:pt x="873" y="9533"/>
                </a:lnTo>
                <a:lnTo>
                  <a:pt x="575" y="9416"/>
                </a:lnTo>
                <a:lnTo>
                  <a:pt x="278" y="9282"/>
                </a:lnTo>
                <a:lnTo>
                  <a:pt x="0" y="9132"/>
                </a:lnTo>
                <a:close/>
              </a:path>
            </a:pathLst>
          </a:custGeom>
          <a:solidFill>
            <a:srgbClr val="038F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5" name="Footer Placeholder 10"/>
          <p:cNvSpPr txBox="1">
            <a:spLocks/>
          </p:cNvSpPr>
          <p:nvPr userDrawn="1"/>
        </p:nvSpPr>
        <p:spPr>
          <a:xfrm>
            <a:off x="4203867" y="4080052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24282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116" name="Zástupný symbol pro obrázek 9"/>
          <p:cNvSpPr>
            <a:spLocks noGrp="1"/>
          </p:cNvSpPr>
          <p:nvPr>
            <p:ph type="pic" sz="quarter" idx="15" hasCustomPrompt="1"/>
          </p:nvPr>
        </p:nvSpPr>
        <p:spPr>
          <a:xfrm>
            <a:off x="7520185" y="1000305"/>
            <a:ext cx="1368425" cy="91281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cs-CZ" sz="1800" b="0" i="0" u="none" strike="noStrike" kern="0" cap="none" spc="0" normalizeH="0" baseline="0" noProof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Logo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optional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7" name="Picture 1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7080246" y="4771852"/>
            <a:ext cx="1380187" cy="277167"/>
          </a:xfrm>
          <a:prstGeom prst="rect">
            <a:avLst/>
          </a:prstGeom>
        </p:spPr>
      </p:pic>
      <p:sp>
        <p:nvSpPr>
          <p:cNvPr id="118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067944" y="2463589"/>
            <a:ext cx="4535487" cy="432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cap="all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119" name="Zástupný symbol pro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91229" y="3665935"/>
            <a:ext cx="833437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Date</a:t>
            </a:r>
            <a:endParaRPr lang="en-US" dirty="0"/>
          </a:p>
        </p:txBody>
      </p:sp>
      <p:sp>
        <p:nvSpPr>
          <p:cNvPr id="120" name="Zástupný symbol pro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4067944" y="3075657"/>
            <a:ext cx="4535487" cy="43219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6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254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582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86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B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29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884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81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4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44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18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21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834033"/>
            <a:ext cx="7884713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1" y="4660200"/>
            <a:ext cx="7884713" cy="166712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37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790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2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A1C46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sp>
        <p:nvSpPr>
          <p:cNvPr id="4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84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rgbClr val="008E94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66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24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lastní rozložení">
    <p:bg>
      <p:bgPr>
        <a:solidFill>
          <a:srgbClr val="A1C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28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397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Vlastní rozložení">
    <p:bg>
      <p:bgPr>
        <a:solidFill>
          <a:srgbClr val="ED6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777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58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13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6483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7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709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7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0"/>
            <a:ext cx="4264752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0"/>
            <a:ext cx="4264752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75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7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7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7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5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82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4" y="1217857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7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3" y="1217857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0"/>
            <a:ext cx="2087018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4" y="2001690"/>
            <a:ext cx="2087018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0"/>
            <a:ext cx="2087018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3" y="2001690"/>
            <a:ext cx="2087018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77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7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121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811129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811129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7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7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7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416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2087018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4" y="3610383"/>
            <a:ext cx="2087018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2087018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4" y="1831104"/>
            <a:ext cx="2087018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4" y="1217857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7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3" y="3610383"/>
            <a:ext cx="2087018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3" y="1831104"/>
            <a:ext cx="2087018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3" y="1217857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919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893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1" y="4660200"/>
            <a:ext cx="7884713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073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1" y="4660200"/>
            <a:ext cx="7884713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2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237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49" y="2690648"/>
            <a:ext cx="792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49" y="1221582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0"/>
            <a:ext cx="792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4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857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21626" y="2690648"/>
            <a:ext cx="7884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50" y="1221582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0"/>
            <a:ext cx="792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4"/>
            <a:ext cx="7920000" cy="135016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795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14" y="4660200"/>
            <a:ext cx="3658353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12" y="1005577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2" y="4660199"/>
            <a:ext cx="3658353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005576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820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7" y="4660200"/>
            <a:ext cx="3744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3567" y="1221581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0" y="4660219"/>
            <a:ext cx="3744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221600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479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89" y="4660200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89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3" y="4660200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3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8" y="4660199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8" y="1005576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48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89" y="4660200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89" y="1221581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3" y="4660200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3" y="1221581"/>
            <a:ext cx="2664295" cy="340280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8" y="4660199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8" y="1221580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106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1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4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4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4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4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4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376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1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4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4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4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4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4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613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4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4" y="3112294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1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1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523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4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4" y="3112294"/>
            <a:ext cx="7921625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1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1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0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9532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5" y="4639694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69" y="3489852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5" y="2047406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9" y="897564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5" y="3343550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69" y="2193708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00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5" y="4639694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69" y="3651870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5" y="2122680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9" y="1134856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5" y="3381187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69" y="2393363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54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3073" y="2662740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2577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6016" y="2662740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5520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6016" y="4569972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5520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3072" y="4569972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2576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2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191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5" y="2781216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9" y="1286070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7008" y="2781216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6512" y="1286070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7008" y="4569972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6512" y="3074826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4064" y="4569972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3568" y="3074826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830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40404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3568" y="1653648"/>
            <a:ext cx="7920000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823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869672"/>
            <a:ext cx="7920000" cy="275430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774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2" y="1059582"/>
            <a:ext cx="4680520" cy="367240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4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2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976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2" y="1221600"/>
            <a:ext cx="4680520" cy="351039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4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0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5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842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4" y="3273828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3" y="1633110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014684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09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180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4" y="3415192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3" y="1869672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22696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09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26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1714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7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4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810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radky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7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4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003399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96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radek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2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2" y="1059582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780277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5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2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250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2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2" y="114078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846976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5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0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943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750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6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6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660962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6" y="4660962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660962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754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6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6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768974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6" y="4768974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768974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864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2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2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2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150166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456528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2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023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75267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141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2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2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2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0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220474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526836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82298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075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17911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643564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4" y="1643563"/>
            <a:ext cx="3743771" cy="31424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2298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20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385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3 obsahy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327996"/>
            <a:ext cx="3744000" cy="143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644209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7" y="1653648"/>
            <a:ext cx="3743771" cy="312226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80060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25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  <a:latin typeface="Calibri" pitchFamily="34" charset="0"/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2487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97762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761661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4" y="1761661"/>
            <a:ext cx="3743771" cy="302433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13455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6919200" y="49086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cs-CZ" sz="900" kern="1200" smtClean="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fld id="{72FB31A3-CAEE-4DA4-9773-AA68ED809196}" type="slidenum">
              <a:rPr/>
              <a:pPr/>
              <a:t>‹#›</a:t>
            </a:fld>
            <a:endParaRPr dirty="0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474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7" y="1815666"/>
            <a:ext cx="3743771" cy="296024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408840"/>
            <a:ext cx="3744000" cy="1377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815666"/>
            <a:ext cx="3744000" cy="14031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56806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2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572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19813"/>
            <a:ext cx="7920038" cy="1492481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740212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651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81840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0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61660"/>
            <a:ext cx="7920038" cy="1404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0"/>
            <a:ext cx="740212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754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117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643563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53648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2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7270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radky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3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775482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5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85566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670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842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Příkopě 22, Slovanský dům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Praha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199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0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650368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1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28887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62679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88060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43541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87865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00890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2523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19878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9389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07558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Příkopě 22, Slovanský dům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Praha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82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54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2989" y="1491853"/>
            <a:ext cx="7058025" cy="334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Picture 1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98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Wingdings" pitchFamily="2" charset="2"/>
        <a:buNone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80000"/>
        <a:buFont typeface="Wingdings" pitchFamily="2" charset="2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163638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0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18" r:id="rId2"/>
    <p:sldLayoutId id="2147483919" r:id="rId3"/>
    <p:sldLayoutId id="2147483920" r:id="rId4"/>
    <p:sldLayoutId id="2147483922" r:id="rId5"/>
    <p:sldLayoutId id="2147483923" r:id="rId6"/>
    <p:sldLayoutId id="2147483924" r:id="rId7"/>
    <p:sldLayoutId id="2147483925" r:id="rId8"/>
    <p:sldLayoutId id="2147483926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pic>
        <p:nvPicPr>
          <p:cNvPr id="7" name="Picture 10" descr="IPSOS_GAMECHANGERS_blue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rgbClr val="404040"/>
                </a:solidFill>
              </a:rPr>
              <a:pPr/>
              <a:t>‹#›</a:t>
            </a:fld>
            <a:endParaRPr lang="cs-CZ" dirty="0">
              <a:solidFill>
                <a:srgbClr val="404040"/>
              </a:solidFill>
            </a:endParaRP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79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826" r:id="rId9"/>
    <p:sldLayoutId id="2147483828" r:id="rId10"/>
    <p:sldLayoutId id="2147483829" r:id="rId11"/>
    <p:sldLayoutId id="2147483830" r:id="rId12"/>
    <p:sldLayoutId id="2147483831" r:id="rId13"/>
    <p:sldLayoutId id="2147483857" r:id="rId14"/>
    <p:sldLayoutId id="2147483832" r:id="rId15"/>
    <p:sldLayoutId id="2147483833" r:id="rId16"/>
    <p:sldLayoutId id="2147483834" r:id="rId1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914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774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3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684213" y="1200149"/>
            <a:ext cx="7920000" cy="358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Název studie XXX, 05/2016</a:t>
            </a:r>
            <a:endParaRPr lang="cs-CZ" dirty="0"/>
          </a:p>
        </p:txBody>
      </p:sp>
      <p:pic>
        <p:nvPicPr>
          <p:cNvPr id="12" name="Picture 10" descr="IPSOS_GAMECHANGERS_blue.png"/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  <p:sldLayoutId id="2147483889" r:id="rId31"/>
    <p:sldLayoutId id="2147483890" r:id="rId32"/>
    <p:sldLayoutId id="2147483891" r:id="rId33"/>
    <p:sldLayoutId id="2147483892" r:id="rId34"/>
    <p:sldLayoutId id="2147483893" r:id="rId35"/>
    <p:sldLayoutId id="2147483894" r:id="rId36"/>
    <p:sldLayoutId id="2147483895" r:id="rId37"/>
    <p:sldLayoutId id="2147483896" r:id="rId38"/>
    <p:sldLayoutId id="2147483897" r:id="rId39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2400" b="1" kern="1200" dirty="0" smtClean="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32300" indent="-132300" algn="l" defTabSz="685800" rtl="0" eaLnBrk="1" latinLnBrk="0" hangingPunct="1">
        <a:spcBef>
          <a:spcPts val="360"/>
        </a:spcBef>
        <a:buFontTx/>
        <a:buNone/>
        <a:defRPr lang="en-US" sz="18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334800" indent="-151200" algn="l" defTabSz="685800" rtl="0" eaLnBrk="1" latinLnBrk="0" hangingPunct="1">
        <a:spcBef>
          <a:spcPts val="324"/>
        </a:spcBef>
        <a:buFontTx/>
        <a:buNone/>
        <a:defRPr lang="en-US" sz="15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467100" indent="-94500" algn="l" defTabSz="685800" rtl="0" eaLnBrk="1" latinLnBrk="0" hangingPunct="1">
        <a:spcBef>
          <a:spcPts val="360"/>
        </a:spcBef>
        <a:buFontTx/>
        <a:buNone/>
        <a:defRPr lang="en-US" sz="135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677700" indent="-105300" algn="l" defTabSz="685800" rtl="0" eaLnBrk="1" latinLnBrk="0" hangingPunct="1">
        <a:spcBef>
          <a:spcPts val="360"/>
        </a:spcBef>
        <a:buFontTx/>
        <a:buNone/>
        <a:defRPr lang="en-US" sz="12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942300" indent="-105300" algn="l" defTabSz="685800" rtl="0" eaLnBrk="1" latinLnBrk="0" hangingPunct="1">
        <a:spcBef>
          <a:spcPts val="360"/>
        </a:spcBef>
        <a:buFontTx/>
        <a:buNone/>
        <a:defRPr lang="cs-CZ" sz="1050" kern="1200" dirty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45" r:id="rId2"/>
    <p:sldLayoutId id="2147483917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3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Ipsos pro </a:t>
            </a:r>
            <a:r>
              <a:rPr lang="cs-CZ" dirty="0" err="1"/>
              <a:t>ODS_Středočeský</a:t>
            </a:r>
            <a:r>
              <a:rPr lang="cs-CZ" dirty="0"/>
              <a:t> kraj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18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067944" y="2283569"/>
            <a:ext cx="4535487" cy="432197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Děti a rádio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4081292" y="3665935"/>
            <a:ext cx="5171228" cy="273967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Mediální reflexe 2018, 25.9.2018, Zbiroh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4067944" y="3003798"/>
            <a:ext cx="4535487" cy="432197"/>
          </a:xfrm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Michal Kormaňák</a:t>
            </a:r>
          </a:p>
          <a:p>
            <a:r>
              <a:rPr lang="cs-CZ" sz="1400" dirty="0" err="1">
                <a:solidFill>
                  <a:schemeClr val="tx2"/>
                </a:solidFill>
              </a:rPr>
              <a:t>Account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Director</a:t>
            </a:r>
            <a:r>
              <a:rPr lang="cs-CZ" sz="1400" dirty="0">
                <a:solidFill>
                  <a:schemeClr val="tx2"/>
                </a:solidFill>
              </a:rPr>
              <a:t> Ipsos Public </a:t>
            </a:r>
            <a:r>
              <a:rPr lang="cs-CZ" sz="1400" dirty="0" err="1">
                <a:solidFill>
                  <a:schemeClr val="tx2"/>
                </a:solidFill>
              </a:rPr>
              <a:t>Affairs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7800EC1-F144-4B4F-A21A-60113D48D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t="26200" r="8165" b="25640"/>
          <a:stretch/>
        </p:blipFill>
        <p:spPr>
          <a:xfrm>
            <a:off x="6155159" y="1202192"/>
            <a:ext cx="2448272" cy="825698"/>
          </a:xfrm>
          <a:prstGeom prst="rect">
            <a:avLst/>
          </a:prstGeom>
        </p:spPr>
      </p:pic>
      <p:pic>
        <p:nvPicPr>
          <p:cNvPr id="9" name="Obrázek 8" descr="PublicAffairs-electronic-color.png">
            <a:extLst>
              <a:ext uri="{FF2B5EF4-FFF2-40B4-BE49-F238E27FC236}">
                <a16:creationId xmlns:a16="http://schemas.microsoft.com/office/drawing/2014/main" id="{337F8331-D8A9-4414-8FA4-7AE2DA6C62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0538" y="270263"/>
            <a:ext cx="3614935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6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Výbuch: osmicípý 110">
            <a:extLst>
              <a:ext uri="{FF2B5EF4-FFF2-40B4-BE49-F238E27FC236}">
                <a16:creationId xmlns:a16="http://schemas.microsoft.com/office/drawing/2014/main" id="{5E3FEC1E-6C60-4FF1-ADA9-983372175F2E}"/>
              </a:ext>
            </a:extLst>
          </p:cNvPr>
          <p:cNvSpPr/>
          <p:nvPr/>
        </p:nvSpPr>
        <p:spPr>
          <a:xfrm>
            <a:off x="4635155" y="1212534"/>
            <a:ext cx="802336" cy="832170"/>
          </a:xfrm>
          <a:prstGeom prst="irregularSeal1">
            <a:avLst/>
          </a:prstGeom>
          <a:solidFill>
            <a:srgbClr val="FCC20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9" name="Obdélník: se zakulacenými rohy 48">
            <a:extLst>
              <a:ext uri="{FF2B5EF4-FFF2-40B4-BE49-F238E27FC236}">
                <a16:creationId xmlns:a16="http://schemas.microsoft.com/office/drawing/2014/main" id="{34B1EC07-6599-49ED-B8D8-46710236CCEE}"/>
              </a:ext>
            </a:extLst>
          </p:cNvPr>
          <p:cNvSpPr/>
          <p:nvPr/>
        </p:nvSpPr>
        <p:spPr>
          <a:xfrm>
            <a:off x="0" y="2114916"/>
            <a:ext cx="9144000" cy="204604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B808DF-9643-46A2-978C-D87C408795EF}"/>
              </a:ext>
            </a:extLst>
          </p:cNvPr>
          <p:cNvSpPr/>
          <p:nvPr/>
        </p:nvSpPr>
        <p:spPr>
          <a:xfrm>
            <a:off x="0" y="820698"/>
            <a:ext cx="9144000" cy="266078"/>
          </a:xfrm>
          <a:prstGeom prst="rect">
            <a:avLst/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ZNAJÍ A POSLOUCHAJÍ DĚTI DĚTSKÁ RÁDIA?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7A7D0E81-0366-4E1D-A5B0-9E8D31125F83}"/>
              </a:ext>
            </a:extLst>
          </p:cNvPr>
          <p:cNvSpPr/>
          <p:nvPr/>
        </p:nvSpPr>
        <p:spPr>
          <a:xfrm>
            <a:off x="467544" y="4235376"/>
            <a:ext cx="1001918" cy="49918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Český rozhlas – Dvojka </a:t>
            </a:r>
          </a:p>
          <a:p>
            <a:pPr algn="ctr"/>
            <a:r>
              <a:rPr lang="cs-CZ" sz="500" dirty="0">
                <a:solidFill>
                  <a:schemeClr val="tx2"/>
                </a:solidFill>
                <a:latin typeface="Calibri" pitchFamily="34" charset="0"/>
              </a:rPr>
              <a:t>(Klub Rádia Junior, Hajaja a pohádky)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86A3C80-3832-4133-88CE-149C1D49383E}"/>
              </a:ext>
            </a:extLst>
          </p:cNvPr>
          <p:cNvSpPr/>
          <p:nvPr/>
        </p:nvSpPr>
        <p:spPr>
          <a:xfrm>
            <a:off x="7517261" y="4235376"/>
            <a:ext cx="1001918" cy="491764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Rádio Domino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E5C9A129-4355-42DA-AD60-C5986DDB0054}"/>
              </a:ext>
            </a:extLst>
          </p:cNvPr>
          <p:cNvSpPr/>
          <p:nvPr/>
        </p:nvSpPr>
        <p:spPr>
          <a:xfrm>
            <a:off x="1642497" y="4235376"/>
            <a:ext cx="1001918" cy="496962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Český rozhlas – Rádio Junior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4DBFB43F-A808-4B76-ACF7-3EAE0601C117}"/>
              </a:ext>
            </a:extLst>
          </p:cNvPr>
          <p:cNvSpPr/>
          <p:nvPr/>
        </p:nvSpPr>
        <p:spPr>
          <a:xfrm>
            <a:off x="2817450" y="4235376"/>
            <a:ext cx="1001918" cy="496962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Pigy Rádio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BD914859-1E17-4457-BA92-32ED7C45F6C3}"/>
              </a:ext>
            </a:extLst>
          </p:cNvPr>
          <p:cNvSpPr/>
          <p:nvPr/>
        </p:nvSpPr>
        <p:spPr>
          <a:xfrm>
            <a:off x="3992403" y="4235376"/>
            <a:ext cx="1001918" cy="496962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Český rozhlas – Rádio Junior Písničky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1031662C-5852-412D-811F-F24FF0839B0D}"/>
              </a:ext>
            </a:extLst>
          </p:cNvPr>
          <p:cNvSpPr/>
          <p:nvPr/>
        </p:nvSpPr>
        <p:spPr>
          <a:xfrm>
            <a:off x="5167356" y="4235376"/>
            <a:ext cx="1001918" cy="496962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Rádio Proglas: Junior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E4DD2C0-F0E0-48B1-928D-F989E11C94A6}"/>
              </a:ext>
            </a:extLst>
          </p:cNvPr>
          <p:cNvSpPr/>
          <p:nvPr/>
        </p:nvSpPr>
        <p:spPr>
          <a:xfrm>
            <a:off x="6342309" y="4235376"/>
            <a:ext cx="1001918" cy="496962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Rádio pohádka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37F8541-4452-4DE6-B5F8-2969DE9619EB}"/>
              </a:ext>
            </a:extLst>
          </p:cNvPr>
          <p:cNvGrpSpPr/>
          <p:nvPr/>
        </p:nvGrpSpPr>
        <p:grpSpPr>
          <a:xfrm>
            <a:off x="8352456" y="693478"/>
            <a:ext cx="324000" cy="324000"/>
            <a:chOff x="3082862" y="3924300"/>
            <a:chExt cx="612000" cy="612000"/>
          </a:xfrm>
        </p:grpSpPr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A7141AD4-E407-455B-81CC-17B082217D32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FAECB200-62BE-4C71-A6B5-903249A4DF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B102A581-1BE6-41A0-851B-53C0CDF9F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48C6A908-450C-407A-8370-236B44BAF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91062136-1E74-456C-B0BD-90CCC679D1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1C6ABB9C-31B6-41C7-A656-C97F4CEF9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2E614CD9-82B8-496B-80A4-6B7290805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FCC8D71C-34D0-46EB-9487-62F60FE3C848}"/>
              </a:ext>
            </a:extLst>
          </p:cNvPr>
          <p:cNvGrpSpPr/>
          <p:nvPr/>
        </p:nvGrpSpPr>
        <p:grpSpPr>
          <a:xfrm>
            <a:off x="7963596" y="693478"/>
            <a:ext cx="324000" cy="324000"/>
            <a:chOff x="4338000" y="3040086"/>
            <a:chExt cx="468000" cy="468000"/>
          </a:xfrm>
        </p:grpSpPr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8A1EAC3C-7F17-44C6-A7C2-775F51797C53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0761988D-37C4-4512-A111-D124ABF21100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897A5C80-58A3-440D-B3AA-4FE64729A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81308273-9D83-4FA6-851D-50FD97F4D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47ECB0B9-6F51-4B58-8D62-E5A1FDC3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400CF5AA-7B40-490E-87F8-662F23DDE30E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9F3D2D14-5CFF-409F-AFDB-D3B5C3D88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6202629F-D7C0-4028-BA98-08CA9A5A5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B0011F68-938A-4157-87CA-4F09192155EB}"/>
              </a:ext>
            </a:extLst>
          </p:cNvPr>
          <p:cNvSpPr/>
          <p:nvPr/>
        </p:nvSpPr>
        <p:spPr>
          <a:xfrm rot="16200000">
            <a:off x="164631" y="3310615"/>
            <a:ext cx="1182348" cy="386765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649C75AB-7C7E-44CA-A7CA-8FD3D9FB78F6}"/>
              </a:ext>
            </a:extLst>
          </p:cNvPr>
          <p:cNvSpPr/>
          <p:nvPr/>
        </p:nvSpPr>
        <p:spPr>
          <a:xfrm rot="16200000">
            <a:off x="844061" y="3559787"/>
            <a:ext cx="684000" cy="386765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9CBE6BE6-29D0-4068-902A-B419DA3EA2A9}"/>
              </a:ext>
            </a:extLst>
          </p:cNvPr>
          <p:cNvSpPr/>
          <p:nvPr/>
        </p:nvSpPr>
        <p:spPr>
          <a:xfrm rot="16200000">
            <a:off x="1336409" y="3310616"/>
            <a:ext cx="1182348" cy="386765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BD9B7EAA-288D-463F-AB18-1CAFA4D8FF94}"/>
              </a:ext>
            </a:extLst>
          </p:cNvPr>
          <p:cNvSpPr/>
          <p:nvPr/>
        </p:nvSpPr>
        <p:spPr>
          <a:xfrm rot="16200000">
            <a:off x="2051840" y="3595789"/>
            <a:ext cx="612000" cy="386765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E4AE58DA-0957-4EE3-A653-0885B69CF9F0}"/>
              </a:ext>
            </a:extLst>
          </p:cNvPr>
          <p:cNvSpPr/>
          <p:nvPr/>
        </p:nvSpPr>
        <p:spPr>
          <a:xfrm rot="16200000">
            <a:off x="2574480" y="3361142"/>
            <a:ext cx="1044000" cy="386765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C4642907-ED48-47FB-904B-DA0B385E9227}"/>
              </a:ext>
            </a:extLst>
          </p:cNvPr>
          <p:cNvSpPr/>
          <p:nvPr/>
        </p:nvSpPr>
        <p:spPr>
          <a:xfrm rot="16200000">
            <a:off x="3164139" y="3520541"/>
            <a:ext cx="725199" cy="386765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8070D4D1-773F-4A49-9766-9C7F885DC420}"/>
              </a:ext>
            </a:extLst>
          </p:cNvPr>
          <p:cNvSpPr/>
          <p:nvPr/>
        </p:nvSpPr>
        <p:spPr>
          <a:xfrm rot="16200000">
            <a:off x="3761121" y="3358542"/>
            <a:ext cx="1038802" cy="386765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1" name="Obdélník: se zakulacenými rohy 40">
            <a:extLst>
              <a:ext uri="{FF2B5EF4-FFF2-40B4-BE49-F238E27FC236}">
                <a16:creationId xmlns:a16="http://schemas.microsoft.com/office/drawing/2014/main" id="{73A3C108-4719-4A67-8E2A-7F1820C4E667}"/>
              </a:ext>
            </a:extLst>
          </p:cNvPr>
          <p:cNvSpPr/>
          <p:nvPr/>
        </p:nvSpPr>
        <p:spPr>
          <a:xfrm rot="16200000">
            <a:off x="4265176" y="3432341"/>
            <a:ext cx="891201" cy="386765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2" name="Obdélník: se zakulacenými rohy 41">
            <a:extLst>
              <a:ext uri="{FF2B5EF4-FFF2-40B4-BE49-F238E27FC236}">
                <a16:creationId xmlns:a16="http://schemas.microsoft.com/office/drawing/2014/main" id="{866B3F22-3E7A-46D9-9A20-B6C2F7320A3D}"/>
              </a:ext>
            </a:extLst>
          </p:cNvPr>
          <p:cNvSpPr/>
          <p:nvPr/>
        </p:nvSpPr>
        <p:spPr>
          <a:xfrm rot="16200000">
            <a:off x="4971318" y="3396338"/>
            <a:ext cx="963212" cy="386765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E4841D2D-6865-400C-BCC8-56060E697D8E}"/>
              </a:ext>
            </a:extLst>
          </p:cNvPr>
          <p:cNvSpPr/>
          <p:nvPr/>
        </p:nvSpPr>
        <p:spPr>
          <a:xfrm rot="16200000">
            <a:off x="5473582" y="3468345"/>
            <a:ext cx="819195" cy="386765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4" name="Obdélník: se zakulacenými rohy 43">
            <a:extLst>
              <a:ext uri="{FF2B5EF4-FFF2-40B4-BE49-F238E27FC236}">
                <a16:creationId xmlns:a16="http://schemas.microsoft.com/office/drawing/2014/main" id="{9D92C5B7-23E4-4E2F-B2EF-C0FA9C49524F}"/>
              </a:ext>
            </a:extLst>
          </p:cNvPr>
          <p:cNvSpPr/>
          <p:nvPr/>
        </p:nvSpPr>
        <p:spPr>
          <a:xfrm rot="16200000">
            <a:off x="6209727" y="3473347"/>
            <a:ext cx="829203" cy="386765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5" name="Obdélník: se zakulacenými rohy 44">
            <a:extLst>
              <a:ext uri="{FF2B5EF4-FFF2-40B4-BE49-F238E27FC236}">
                <a16:creationId xmlns:a16="http://schemas.microsoft.com/office/drawing/2014/main" id="{2733E62C-32D9-496A-8175-C2B4C778B2E8}"/>
              </a:ext>
            </a:extLst>
          </p:cNvPr>
          <p:cNvSpPr/>
          <p:nvPr/>
        </p:nvSpPr>
        <p:spPr>
          <a:xfrm rot="16200000">
            <a:off x="6496585" y="3329948"/>
            <a:ext cx="1116000" cy="386765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6" name="Obdélník: se zakulacenými rohy 45">
            <a:extLst>
              <a:ext uri="{FF2B5EF4-FFF2-40B4-BE49-F238E27FC236}">
                <a16:creationId xmlns:a16="http://schemas.microsoft.com/office/drawing/2014/main" id="{EAC58521-D364-4B32-B554-F47C60BBE6C0}"/>
              </a:ext>
            </a:extLst>
          </p:cNvPr>
          <p:cNvSpPr/>
          <p:nvPr/>
        </p:nvSpPr>
        <p:spPr>
          <a:xfrm rot="16200000">
            <a:off x="7465655" y="3547865"/>
            <a:ext cx="660158" cy="386765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7" name="Obdélník: se zakulacenými rohy 46">
            <a:extLst>
              <a:ext uri="{FF2B5EF4-FFF2-40B4-BE49-F238E27FC236}">
                <a16:creationId xmlns:a16="http://schemas.microsoft.com/office/drawing/2014/main" id="{7744E7C9-14D0-4940-804D-7EE071E886CE}"/>
              </a:ext>
            </a:extLst>
          </p:cNvPr>
          <p:cNvSpPr/>
          <p:nvPr/>
        </p:nvSpPr>
        <p:spPr>
          <a:xfrm rot="16200000">
            <a:off x="7996415" y="3648366"/>
            <a:ext cx="459154" cy="386765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F2F44059-C26D-4601-92CD-74B19BF61676}"/>
              </a:ext>
            </a:extLst>
          </p:cNvPr>
          <p:cNvSpPr/>
          <p:nvPr/>
        </p:nvSpPr>
        <p:spPr>
          <a:xfrm>
            <a:off x="782738" y="2139742"/>
            <a:ext cx="360000" cy="360000"/>
          </a:xfrm>
          <a:prstGeom prst="ellipse">
            <a:avLst/>
          </a:prstGeom>
          <a:solidFill>
            <a:srgbClr val="003B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Calibri" pitchFamily="34" charset="0"/>
              </a:rPr>
              <a:t>37 %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85488885-07D8-44DB-A250-D689008B0D16}"/>
              </a:ext>
            </a:extLst>
          </p:cNvPr>
          <p:cNvSpPr txBox="1"/>
          <p:nvPr/>
        </p:nvSpPr>
        <p:spPr>
          <a:xfrm>
            <a:off x="97645" y="1927389"/>
            <a:ext cx="3894758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b="1" dirty="0">
                <a:solidFill>
                  <a:srgbClr val="FCC207"/>
                </a:solidFill>
                <a:latin typeface="Calibri" pitchFamily="34" charset="0"/>
                <a:cs typeface="Arial" pitchFamily="34" charset="0"/>
              </a:rPr>
              <a:t>ZNALOST RÁDIÍ </a:t>
            </a:r>
            <a:r>
              <a:rPr lang="cs-CZ" sz="5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(Očištěna od odpovědí: neznám žádné dětské rádio a nevím):</a:t>
            </a:r>
            <a:endParaRPr lang="cs-CZ" sz="7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1A7EBD21-1F9A-47C5-98AC-FA407CF559EC}"/>
              </a:ext>
            </a:extLst>
          </p:cNvPr>
          <p:cNvSpPr txBox="1"/>
          <p:nvPr/>
        </p:nvSpPr>
        <p:spPr>
          <a:xfrm rot="16200000">
            <a:off x="-347334" y="3208039"/>
            <a:ext cx="12853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b="1" dirty="0">
                <a:solidFill>
                  <a:srgbClr val="FCC207"/>
                </a:solidFill>
                <a:latin typeface="Calibri" pitchFamily="34" charset="0"/>
                <a:cs typeface="Arial" pitchFamily="34" charset="0"/>
              </a:rPr>
              <a:t>POSLECHOVOST</a:t>
            </a:r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39C06349-E588-44DD-8A50-2D112B4EE5D9}"/>
              </a:ext>
            </a:extLst>
          </p:cNvPr>
          <p:cNvSpPr/>
          <p:nvPr/>
        </p:nvSpPr>
        <p:spPr>
          <a:xfrm>
            <a:off x="7807687" y="2139742"/>
            <a:ext cx="360000" cy="360000"/>
          </a:xfrm>
          <a:prstGeom prst="ellipse">
            <a:avLst/>
          </a:prstGeom>
          <a:solidFill>
            <a:srgbClr val="003B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Calibri" pitchFamily="34" charset="0"/>
              </a:rPr>
              <a:t>8 %</a:t>
            </a: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3AEE78D4-9DD2-41DC-8C7F-D34EFC260059}"/>
              </a:ext>
            </a:extLst>
          </p:cNvPr>
          <p:cNvSpPr/>
          <p:nvPr/>
        </p:nvSpPr>
        <p:spPr>
          <a:xfrm>
            <a:off x="1953563" y="2139742"/>
            <a:ext cx="360000" cy="360000"/>
          </a:xfrm>
          <a:prstGeom prst="ellipse">
            <a:avLst/>
          </a:prstGeom>
          <a:solidFill>
            <a:srgbClr val="003B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Calibri" pitchFamily="34" charset="0"/>
              </a:rPr>
              <a:t>34 %</a:t>
            </a:r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9134A858-208E-48DF-86E4-82F8A1F57A1F}"/>
              </a:ext>
            </a:extLst>
          </p:cNvPr>
          <p:cNvSpPr/>
          <p:nvPr/>
        </p:nvSpPr>
        <p:spPr>
          <a:xfrm>
            <a:off x="3124388" y="2139742"/>
            <a:ext cx="360000" cy="360000"/>
          </a:xfrm>
          <a:prstGeom prst="ellipse">
            <a:avLst/>
          </a:prstGeom>
          <a:solidFill>
            <a:srgbClr val="003B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Calibri" pitchFamily="34" charset="0"/>
              </a:rPr>
              <a:t>34 %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503A7CA0-2D15-44D3-864E-2A2C93A44DFA}"/>
              </a:ext>
            </a:extLst>
          </p:cNvPr>
          <p:cNvSpPr/>
          <p:nvPr/>
        </p:nvSpPr>
        <p:spPr>
          <a:xfrm>
            <a:off x="4295213" y="2139742"/>
            <a:ext cx="360000" cy="360000"/>
          </a:xfrm>
          <a:prstGeom prst="ellipse">
            <a:avLst/>
          </a:prstGeom>
          <a:solidFill>
            <a:srgbClr val="003B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Calibri" pitchFamily="34" charset="0"/>
              </a:rPr>
              <a:t>25 %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3073EBB5-2227-4CD6-A150-29810EAC3B11}"/>
              </a:ext>
            </a:extLst>
          </p:cNvPr>
          <p:cNvSpPr/>
          <p:nvPr/>
        </p:nvSpPr>
        <p:spPr>
          <a:xfrm>
            <a:off x="5466038" y="2139742"/>
            <a:ext cx="360000" cy="360000"/>
          </a:xfrm>
          <a:prstGeom prst="ellipse">
            <a:avLst/>
          </a:prstGeom>
          <a:solidFill>
            <a:srgbClr val="003B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Calibri" pitchFamily="34" charset="0"/>
              </a:rPr>
              <a:t>19 %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29AEF98C-8770-49BF-B384-08966D07961A}"/>
              </a:ext>
            </a:extLst>
          </p:cNvPr>
          <p:cNvSpPr/>
          <p:nvPr/>
        </p:nvSpPr>
        <p:spPr>
          <a:xfrm>
            <a:off x="6636863" y="2139742"/>
            <a:ext cx="360000" cy="360000"/>
          </a:xfrm>
          <a:prstGeom prst="ellipse">
            <a:avLst/>
          </a:prstGeom>
          <a:solidFill>
            <a:srgbClr val="003B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Calibri" pitchFamily="34" charset="0"/>
              </a:rPr>
              <a:t>17 %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0AABC50D-4D1E-4D30-89F8-98ED417C148A}"/>
              </a:ext>
            </a:extLst>
          </p:cNvPr>
          <p:cNvSpPr txBox="1"/>
          <p:nvPr/>
        </p:nvSpPr>
        <p:spPr>
          <a:xfrm>
            <a:off x="964028" y="3169323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67 %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FADCE3A9-1ED8-47B1-BC1A-9A1744670A4F}"/>
              </a:ext>
            </a:extLst>
          </p:cNvPr>
          <p:cNvSpPr txBox="1"/>
          <p:nvPr/>
        </p:nvSpPr>
        <p:spPr>
          <a:xfrm>
            <a:off x="527735" y="2662551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100 %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4CD508F6-4D19-4B87-8C62-1BF30CDE6F62}"/>
              </a:ext>
            </a:extLst>
          </p:cNvPr>
          <p:cNvSpPr txBox="1"/>
          <p:nvPr/>
        </p:nvSpPr>
        <p:spPr>
          <a:xfrm>
            <a:off x="7973920" y="3392525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58 %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072637FC-C59B-4E30-B475-C4E6E873D8DB}"/>
              </a:ext>
            </a:extLst>
          </p:cNvPr>
          <p:cNvSpPr txBox="1"/>
          <p:nvPr/>
        </p:nvSpPr>
        <p:spPr>
          <a:xfrm>
            <a:off x="7577845" y="3209672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74 %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9C25B253-0FF5-4373-90E3-BBBE430DA518}"/>
              </a:ext>
            </a:extLst>
          </p:cNvPr>
          <p:cNvSpPr txBox="1"/>
          <p:nvPr/>
        </p:nvSpPr>
        <p:spPr>
          <a:xfrm>
            <a:off x="6843268" y="2752613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87 %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50BDF363-5D09-45DC-921E-C68ABF098985}"/>
              </a:ext>
            </a:extLst>
          </p:cNvPr>
          <p:cNvSpPr txBox="1"/>
          <p:nvPr/>
        </p:nvSpPr>
        <p:spPr>
          <a:xfrm>
            <a:off x="6401633" y="3037463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80 %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DB6F7741-C1E7-4A45-B272-8946E464D389}"/>
              </a:ext>
            </a:extLst>
          </p:cNvPr>
          <p:cNvSpPr txBox="1"/>
          <p:nvPr/>
        </p:nvSpPr>
        <p:spPr>
          <a:xfrm>
            <a:off x="5671344" y="3044914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80 %</a:t>
            </a: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9142227D-E94F-48F3-8456-91BBB7DBE15D}"/>
              </a:ext>
            </a:extLst>
          </p:cNvPr>
          <p:cNvSpPr txBox="1"/>
          <p:nvPr/>
        </p:nvSpPr>
        <p:spPr>
          <a:xfrm>
            <a:off x="5235976" y="2894699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84 %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88E75C53-462E-410E-8E81-94D0F5A93D25}"/>
              </a:ext>
            </a:extLst>
          </p:cNvPr>
          <p:cNvSpPr txBox="1"/>
          <p:nvPr/>
        </p:nvSpPr>
        <p:spPr>
          <a:xfrm>
            <a:off x="4491548" y="2965330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83 %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26F489BE-CBF9-4070-8472-33C003A5B5A7}"/>
              </a:ext>
            </a:extLst>
          </p:cNvPr>
          <p:cNvSpPr txBox="1"/>
          <p:nvPr/>
        </p:nvSpPr>
        <p:spPr>
          <a:xfrm>
            <a:off x="4048197" y="2813555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86 %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76BA95A7-FC92-4A02-9CC4-283B5F0F909F}"/>
              </a:ext>
            </a:extLst>
          </p:cNvPr>
          <p:cNvSpPr txBox="1"/>
          <p:nvPr/>
        </p:nvSpPr>
        <p:spPr>
          <a:xfrm>
            <a:off x="3293327" y="3113687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77 %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656485DD-9227-4A57-A294-188EDFB6ED70}"/>
              </a:ext>
            </a:extLst>
          </p:cNvPr>
          <p:cNvSpPr txBox="1"/>
          <p:nvPr/>
        </p:nvSpPr>
        <p:spPr>
          <a:xfrm>
            <a:off x="2849976" y="2803217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93 %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6DD14AFA-6BF3-46C8-8621-56587BFB4B98}"/>
              </a:ext>
            </a:extLst>
          </p:cNvPr>
          <p:cNvSpPr txBox="1"/>
          <p:nvPr/>
        </p:nvSpPr>
        <p:spPr>
          <a:xfrm>
            <a:off x="2144889" y="3262183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63 %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6B12F17C-7A30-4DCD-829F-ECDDE08EBE7B}"/>
              </a:ext>
            </a:extLst>
          </p:cNvPr>
          <p:cNvSpPr txBox="1"/>
          <p:nvPr/>
        </p:nvSpPr>
        <p:spPr>
          <a:xfrm>
            <a:off x="1687710" y="2662551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100 %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DA78D35A-7BCB-4DC9-AE66-6F81A8F8A678}"/>
              </a:ext>
            </a:extLst>
          </p:cNvPr>
          <p:cNvSpPr txBox="1"/>
          <p:nvPr/>
        </p:nvSpPr>
        <p:spPr>
          <a:xfrm>
            <a:off x="1733666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n=30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CCD4FC3A-796B-4871-9C8A-A03F0ED41585}"/>
              </a:ext>
            </a:extLst>
          </p:cNvPr>
          <p:cNvSpPr txBox="1"/>
          <p:nvPr/>
        </p:nvSpPr>
        <p:spPr>
          <a:xfrm>
            <a:off x="2150279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n=23 </a:t>
            </a:r>
            <a:r>
              <a:rPr lang="cs-CZ" sz="800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!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FCD3A119-3987-45B9-B6ED-5CF965C8E457}"/>
              </a:ext>
            </a:extLst>
          </p:cNvPr>
          <p:cNvSpPr txBox="1"/>
          <p:nvPr/>
        </p:nvSpPr>
        <p:spPr>
          <a:xfrm>
            <a:off x="530345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n=27</a:t>
            </a:r>
            <a:r>
              <a:rPr lang="cs-CZ" sz="800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!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23316FDA-2084-4A2E-BC25-73A7CE859C6A}"/>
              </a:ext>
            </a:extLst>
          </p:cNvPr>
          <p:cNvSpPr txBox="1"/>
          <p:nvPr/>
        </p:nvSpPr>
        <p:spPr>
          <a:xfrm>
            <a:off x="992678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n=31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48DBE832-3BD1-47D9-9270-EB0DE8D22DD9}"/>
              </a:ext>
            </a:extLst>
          </p:cNvPr>
          <p:cNvSpPr txBox="1"/>
          <p:nvPr/>
        </p:nvSpPr>
        <p:spPr>
          <a:xfrm>
            <a:off x="2893458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n=34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D309B8F1-1666-465C-AF1F-1D4F7D678BA0}"/>
              </a:ext>
            </a:extLst>
          </p:cNvPr>
          <p:cNvSpPr txBox="1"/>
          <p:nvPr/>
        </p:nvSpPr>
        <p:spPr>
          <a:xfrm>
            <a:off x="3332931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n=19 </a:t>
            </a:r>
            <a:r>
              <a:rPr lang="cs-CZ" sz="800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!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0EC56CD4-A74C-4FFE-BEBB-D244DE325980}"/>
              </a:ext>
            </a:extLst>
          </p:cNvPr>
          <p:cNvSpPr txBox="1"/>
          <p:nvPr/>
        </p:nvSpPr>
        <p:spPr>
          <a:xfrm>
            <a:off x="4079168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n=19 </a:t>
            </a:r>
            <a:r>
              <a:rPr lang="cs-CZ" sz="800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!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0356A1DD-2415-4FF2-A24E-2710B426446F}"/>
              </a:ext>
            </a:extLst>
          </p:cNvPr>
          <p:cNvSpPr txBox="1"/>
          <p:nvPr/>
        </p:nvSpPr>
        <p:spPr>
          <a:xfrm>
            <a:off x="4541501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A8517B24-E405-46E9-9628-8B89A384C588}"/>
              </a:ext>
            </a:extLst>
          </p:cNvPr>
          <p:cNvSpPr txBox="1"/>
          <p:nvPr/>
        </p:nvSpPr>
        <p:spPr>
          <a:xfrm>
            <a:off x="5254653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n=13 </a:t>
            </a:r>
            <a:r>
              <a:rPr lang="cs-CZ" sz="800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!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064BC367-02ED-4AE8-92D6-3794A30D30BB}"/>
              </a:ext>
            </a:extLst>
          </p:cNvPr>
          <p:cNvSpPr txBox="1"/>
          <p:nvPr/>
        </p:nvSpPr>
        <p:spPr>
          <a:xfrm>
            <a:off x="5716986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n=16 </a:t>
            </a:r>
            <a:r>
              <a:rPr lang="cs-CZ" sz="800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!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8E2C322F-6458-463B-BABA-6A9060F01101}"/>
              </a:ext>
            </a:extLst>
          </p:cNvPr>
          <p:cNvSpPr txBox="1"/>
          <p:nvPr/>
        </p:nvSpPr>
        <p:spPr>
          <a:xfrm>
            <a:off x="6420848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n=18 </a:t>
            </a:r>
            <a:r>
              <a:rPr lang="cs-CZ" sz="800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!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33F9082C-F63C-43D8-8D63-B923E68CE8A9}"/>
              </a:ext>
            </a:extLst>
          </p:cNvPr>
          <p:cNvSpPr txBox="1"/>
          <p:nvPr/>
        </p:nvSpPr>
        <p:spPr>
          <a:xfrm>
            <a:off x="6883181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n=19 </a:t>
            </a:r>
            <a:r>
              <a:rPr lang="cs-CZ" sz="800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!</a:t>
            </a: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54FFEF01-28E7-4E3C-8D5C-EBE3BA2CA456}"/>
              </a:ext>
            </a:extLst>
          </p:cNvPr>
          <p:cNvSpPr txBox="1"/>
          <p:nvPr/>
        </p:nvSpPr>
        <p:spPr>
          <a:xfrm>
            <a:off x="7638984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n=7 </a:t>
            </a:r>
            <a:r>
              <a:rPr lang="cs-CZ" sz="800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!</a:t>
            </a: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E6E5F7B9-E365-4B72-BF36-B8F72CE72469}"/>
              </a:ext>
            </a:extLst>
          </p:cNvPr>
          <p:cNvSpPr txBox="1"/>
          <p:nvPr/>
        </p:nvSpPr>
        <p:spPr>
          <a:xfrm>
            <a:off x="8055597" y="406204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n=6 </a:t>
            </a:r>
            <a:r>
              <a:rPr lang="cs-CZ" sz="800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!</a:t>
            </a:r>
          </a:p>
        </p:txBody>
      </p:sp>
      <p:sp>
        <p:nvSpPr>
          <p:cNvPr id="91" name="Výbuch: osmicípý 90">
            <a:extLst>
              <a:ext uri="{FF2B5EF4-FFF2-40B4-BE49-F238E27FC236}">
                <a16:creationId xmlns:a16="http://schemas.microsoft.com/office/drawing/2014/main" id="{FFC2E6A5-66AC-4D97-A739-828E0AE089F7}"/>
              </a:ext>
            </a:extLst>
          </p:cNvPr>
          <p:cNvSpPr/>
          <p:nvPr/>
        </p:nvSpPr>
        <p:spPr>
          <a:xfrm>
            <a:off x="992678" y="1176514"/>
            <a:ext cx="802336" cy="832170"/>
          </a:xfrm>
          <a:prstGeom prst="irregularSeal1">
            <a:avLst/>
          </a:prstGeom>
          <a:solidFill>
            <a:srgbClr val="FCC20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8E5776F-2EC8-44E3-A61D-B5D15EE390A6}"/>
              </a:ext>
            </a:extLst>
          </p:cNvPr>
          <p:cNvSpPr txBox="1"/>
          <p:nvPr/>
        </p:nvSpPr>
        <p:spPr>
          <a:xfrm>
            <a:off x="1125928" y="1375049"/>
            <a:ext cx="7523831" cy="446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37 %    </a:t>
            </a:r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DĚTÍ ZNÁ ASPOŇ JEDNO DĚTSKÉ RÁDIO    A     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83 %   </a:t>
            </a:r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Z NICH NĚJAKÉ DĚTSKÉ RÁDIO I POSLOUCHÁ</a:t>
            </a:r>
          </a:p>
          <a:p>
            <a:pPr marL="173038" indent="-173038"/>
            <a:r>
              <a:rPr lang="cs-CZ" sz="5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                                                              (Pozn.: 56 % dětí uvedlo, že nezná žádné dětské rádio a 7 % dětí uvedlo, že neví)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C27F55D-41DC-49B0-8E44-878CF6B4A6DF}"/>
              </a:ext>
            </a:extLst>
          </p:cNvPr>
          <p:cNvSpPr/>
          <p:nvPr/>
        </p:nvSpPr>
        <p:spPr>
          <a:xfrm>
            <a:off x="0" y="1085870"/>
            <a:ext cx="9144000" cy="176378"/>
          </a:xfrm>
          <a:prstGeom prst="rect">
            <a:avLst/>
          </a:prstGeom>
          <a:solidFill>
            <a:schemeClr val="tx1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2"/>
                </a:solidFill>
              </a:rPr>
              <a:t>O7. </a:t>
            </a:r>
            <a:r>
              <a:rPr lang="cs-CZ" sz="900" i="1" dirty="0">
                <a:solidFill>
                  <a:schemeClr val="tx2"/>
                </a:solidFill>
              </a:rPr>
              <a:t>Existují rádia pro děti. Znáš některé z nich?, </a:t>
            </a:r>
            <a:r>
              <a:rPr lang="pl-PL" sz="900" b="1" i="1" dirty="0">
                <a:solidFill>
                  <a:schemeClr val="tx2"/>
                </a:solidFill>
              </a:rPr>
              <a:t>O8</a:t>
            </a:r>
            <a:r>
              <a:rPr lang="pl-PL" sz="900" i="1" dirty="0">
                <a:solidFill>
                  <a:schemeClr val="tx2"/>
                </a:solidFill>
              </a:rPr>
              <a:t>. A posloucháš některé z nich?</a:t>
            </a:r>
            <a:endParaRPr lang="cs-CZ" sz="900" i="1" dirty="0">
              <a:solidFill>
                <a:schemeClr val="tx2"/>
              </a:solidFill>
            </a:endParaRP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9973F481-0842-4BF1-8F55-C4BFC603F210}"/>
              </a:ext>
            </a:extLst>
          </p:cNvPr>
          <p:cNvSpPr txBox="1"/>
          <p:nvPr/>
        </p:nvSpPr>
        <p:spPr>
          <a:xfrm>
            <a:off x="7920079" y="4792750"/>
            <a:ext cx="100811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! Malá báze</a:t>
            </a: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BFEB79F0-3001-4DD9-A48C-F1CA0BFA8139}"/>
              </a:ext>
            </a:extLst>
          </p:cNvPr>
          <p:cNvSpPr txBox="1"/>
          <p:nvPr/>
        </p:nvSpPr>
        <p:spPr>
          <a:xfrm>
            <a:off x="1780341" y="4782375"/>
            <a:ext cx="6394776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algn="ctr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Poznámka: Poslechovost zobrazena v T2B sečteny hodnoty ano, poslouchám často + ano, poslouchám občas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6F394E9F-72C8-4D76-81AF-5B689B9282D6}"/>
              </a:ext>
            </a:extLst>
          </p:cNvPr>
          <p:cNvSpPr txBox="1"/>
          <p:nvPr/>
        </p:nvSpPr>
        <p:spPr>
          <a:xfrm>
            <a:off x="1166091" y="1597847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n=420</a:t>
            </a:r>
          </a:p>
        </p:txBody>
      </p:sp>
      <p:grpSp>
        <p:nvGrpSpPr>
          <p:cNvPr id="94" name="Skupina 93">
            <a:extLst>
              <a:ext uri="{FF2B5EF4-FFF2-40B4-BE49-F238E27FC236}">
                <a16:creationId xmlns:a16="http://schemas.microsoft.com/office/drawing/2014/main" id="{5651EAE6-B6BA-44DD-877C-CA89E279EC6C}"/>
              </a:ext>
            </a:extLst>
          </p:cNvPr>
          <p:cNvGrpSpPr/>
          <p:nvPr/>
        </p:nvGrpSpPr>
        <p:grpSpPr>
          <a:xfrm>
            <a:off x="8656474" y="3772551"/>
            <a:ext cx="324000" cy="324000"/>
            <a:chOff x="3082862" y="3924300"/>
            <a:chExt cx="612000" cy="612000"/>
          </a:xfrm>
        </p:grpSpPr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E36827EC-DC85-442D-8907-6D0CC8B86A7D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6" name="Group 18">
              <a:extLst>
                <a:ext uri="{FF2B5EF4-FFF2-40B4-BE49-F238E27FC236}">
                  <a16:creationId xmlns:a16="http://schemas.microsoft.com/office/drawing/2014/main" id="{572108BF-E274-41F7-8B8C-C315C1E3F4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100" name="Freeform 11">
                <a:extLst>
                  <a:ext uri="{FF2B5EF4-FFF2-40B4-BE49-F238E27FC236}">
                    <a16:creationId xmlns:a16="http://schemas.microsoft.com/office/drawing/2014/main" id="{47BB828B-37E7-42CE-9218-97963DDD0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1" name="Freeform 13">
                <a:extLst>
                  <a:ext uri="{FF2B5EF4-FFF2-40B4-BE49-F238E27FC236}">
                    <a16:creationId xmlns:a16="http://schemas.microsoft.com/office/drawing/2014/main" id="{64CB2D6E-6E69-4D11-94F5-325E1E26D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97" name="Group 15">
              <a:extLst>
                <a:ext uri="{FF2B5EF4-FFF2-40B4-BE49-F238E27FC236}">
                  <a16:creationId xmlns:a16="http://schemas.microsoft.com/office/drawing/2014/main" id="{B65B9F89-F83F-442E-9DB7-8967441FDC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98" name="Freeform 14">
                <a:extLst>
                  <a:ext uri="{FF2B5EF4-FFF2-40B4-BE49-F238E27FC236}">
                    <a16:creationId xmlns:a16="http://schemas.microsoft.com/office/drawing/2014/main" id="{47EDDEC3-D327-4368-805C-1A648389E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626EDE91-16CC-41F9-B178-0A9A55C63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0CD0B29F-8425-42F2-849E-F255EB0EC628}"/>
              </a:ext>
            </a:extLst>
          </p:cNvPr>
          <p:cNvGrpSpPr/>
          <p:nvPr/>
        </p:nvGrpSpPr>
        <p:grpSpPr>
          <a:xfrm>
            <a:off x="8649759" y="3378702"/>
            <a:ext cx="324000" cy="324000"/>
            <a:chOff x="4338000" y="3040086"/>
            <a:chExt cx="468000" cy="468000"/>
          </a:xfrm>
        </p:grpSpPr>
        <p:sp>
          <p:nvSpPr>
            <p:cNvPr id="103" name="Ovál 102">
              <a:extLst>
                <a:ext uri="{FF2B5EF4-FFF2-40B4-BE49-F238E27FC236}">
                  <a16:creationId xmlns:a16="http://schemas.microsoft.com/office/drawing/2014/main" id="{2B4ECEE3-CAE8-4361-B372-BCD1C628BC59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4" name="Skupina 103">
              <a:extLst>
                <a:ext uri="{FF2B5EF4-FFF2-40B4-BE49-F238E27FC236}">
                  <a16:creationId xmlns:a16="http://schemas.microsoft.com/office/drawing/2014/main" id="{C47E6D06-4497-46D1-82B2-348E482E3B29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69C94F55-FE11-4461-ACD7-7807D376C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9" name="Freeform 14">
                <a:extLst>
                  <a:ext uri="{FF2B5EF4-FFF2-40B4-BE49-F238E27FC236}">
                    <a16:creationId xmlns:a16="http://schemas.microsoft.com/office/drawing/2014/main" id="{E387A5FF-E229-46AF-985C-7111A1324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0" name="Freeform 15">
                <a:extLst>
                  <a:ext uri="{FF2B5EF4-FFF2-40B4-BE49-F238E27FC236}">
                    <a16:creationId xmlns:a16="http://schemas.microsoft.com/office/drawing/2014/main" id="{5307500A-36AC-4C21-9212-E3473B88C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05" name="Skupina 104">
              <a:extLst>
                <a:ext uri="{FF2B5EF4-FFF2-40B4-BE49-F238E27FC236}">
                  <a16:creationId xmlns:a16="http://schemas.microsoft.com/office/drawing/2014/main" id="{F8521F5B-86C1-499A-B19C-AE1A0021819C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106" name="Freeform 16">
                <a:extLst>
                  <a:ext uri="{FF2B5EF4-FFF2-40B4-BE49-F238E27FC236}">
                    <a16:creationId xmlns:a16="http://schemas.microsoft.com/office/drawing/2014/main" id="{0B4EB765-AEEB-46AF-BC92-794DCF50A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7" name="Freeform 17">
                <a:extLst>
                  <a:ext uri="{FF2B5EF4-FFF2-40B4-BE49-F238E27FC236}">
                    <a16:creationId xmlns:a16="http://schemas.microsoft.com/office/drawing/2014/main" id="{E9678943-A44F-4D5D-81A3-0F0A65A5A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E54CBCC1-CACA-4EB2-B3F7-A6E559EC50EF}"/>
              </a:ext>
            </a:extLst>
          </p:cNvPr>
          <p:cNvSpPr txBox="1"/>
          <p:nvPr/>
        </p:nvSpPr>
        <p:spPr>
          <a:xfrm>
            <a:off x="-76856" y="109178"/>
            <a:ext cx="911290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ALESPOŇ JEDNO DĚTSKÉ RÁDIO ZNÁ 1/3 DĚTÍ. VĚTŠINA Z NICH PAK I NĚJAKÉ DĚTSKÉ RÁDIO POSLOUCHÁ, OBVYKLE ČESKÝ ROZHLAS DVOJKA A RÁDIO JUNIOR NEBO PIGY RÁDIO.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CCDC40C9-C945-4F6A-B1BB-AADA94FAF162}"/>
              </a:ext>
            </a:extLst>
          </p:cNvPr>
          <p:cNvSpPr txBox="1"/>
          <p:nvPr/>
        </p:nvSpPr>
        <p:spPr>
          <a:xfrm>
            <a:off x="4770117" y="1605881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n=156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F45DA94D-E080-40EF-B55F-8C119CA0957D}"/>
              </a:ext>
            </a:extLst>
          </p:cNvPr>
          <p:cNvSpPr txBox="1"/>
          <p:nvPr/>
        </p:nvSpPr>
        <p:spPr>
          <a:xfrm>
            <a:off x="8590719" y="2114916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n=156</a:t>
            </a:r>
          </a:p>
        </p:txBody>
      </p:sp>
    </p:spTree>
    <p:extLst>
      <p:ext uri="{BB962C8B-B14F-4D97-AF65-F5344CB8AC3E}">
        <p14:creationId xmlns:p14="http://schemas.microsoft.com/office/powerpoint/2010/main" val="315411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146CB737-A3F7-49A9-BE2C-8F270ED35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5218"/>
          <a:stretch/>
        </p:blipFill>
        <p:spPr>
          <a:xfrm>
            <a:off x="1678543" y="1038570"/>
            <a:ext cx="5643064" cy="182038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8877C8C-699E-41E3-A2ED-7BD5366CF345}"/>
              </a:ext>
            </a:extLst>
          </p:cNvPr>
          <p:cNvSpPr/>
          <p:nvPr/>
        </p:nvSpPr>
        <p:spPr>
          <a:xfrm>
            <a:off x="0" y="2795394"/>
            <a:ext cx="9144000" cy="1512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Calibri" pitchFamily="34" charset="0"/>
              </a:rPr>
              <a:t>RÁDIO A REKLAMA</a:t>
            </a:r>
          </a:p>
        </p:txBody>
      </p:sp>
      <p:grpSp>
        <p:nvGrpSpPr>
          <p:cNvPr id="16" name="Group 289">
            <a:extLst>
              <a:ext uri="{FF2B5EF4-FFF2-40B4-BE49-F238E27FC236}">
                <a16:creationId xmlns:a16="http://schemas.microsoft.com/office/drawing/2014/main" id="{C82EB33F-4C7B-490D-8B28-0B350D381400}"/>
              </a:ext>
            </a:extLst>
          </p:cNvPr>
          <p:cNvGrpSpPr>
            <a:grpSpLocks noChangeAspect="1"/>
          </p:cNvGrpSpPr>
          <p:nvPr/>
        </p:nvGrpSpPr>
        <p:grpSpPr>
          <a:xfrm>
            <a:off x="8798388" y="2700176"/>
            <a:ext cx="276448" cy="275642"/>
            <a:chOff x="4384676" y="4238625"/>
            <a:chExt cx="544513" cy="542926"/>
          </a:xfrm>
          <a:solidFill>
            <a:srgbClr val="003B89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3F0AB9A-7277-4CBB-92C4-265981EFE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238625"/>
              <a:ext cx="433388" cy="433388"/>
            </a:xfrm>
            <a:custGeom>
              <a:avLst/>
              <a:gdLst>
                <a:gd name="T0" fmla="*/ 236 w 318"/>
                <a:gd name="T1" fmla="*/ 83 h 319"/>
                <a:gd name="T2" fmla="*/ 318 w 318"/>
                <a:gd name="T3" fmla="*/ 122 h 319"/>
                <a:gd name="T4" fmla="*/ 197 w 318"/>
                <a:gd name="T5" fmla="*/ 0 h 319"/>
                <a:gd name="T6" fmla="*/ 236 w 318"/>
                <a:gd name="T7" fmla="*/ 83 h 319"/>
                <a:gd name="T8" fmla="*/ 190 w 318"/>
                <a:gd name="T9" fmla="*/ 319 h 319"/>
                <a:gd name="T10" fmla="*/ 199 w 318"/>
                <a:gd name="T11" fmla="*/ 196 h 319"/>
                <a:gd name="T12" fmla="*/ 263 w 318"/>
                <a:gd name="T13" fmla="*/ 132 h 319"/>
                <a:gd name="T14" fmla="*/ 187 w 318"/>
                <a:gd name="T15" fmla="*/ 55 h 319"/>
                <a:gd name="T16" fmla="*/ 123 w 318"/>
                <a:gd name="T17" fmla="*/ 120 h 319"/>
                <a:gd name="T18" fmla="*/ 0 w 318"/>
                <a:gd name="T19" fmla="*/ 129 h 319"/>
                <a:gd name="T20" fmla="*/ 190 w 318"/>
                <a:gd name="T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9">
                  <a:moveTo>
                    <a:pt x="236" y="83"/>
                  </a:moveTo>
                  <a:cubicBezTo>
                    <a:pt x="296" y="144"/>
                    <a:pt x="306" y="134"/>
                    <a:pt x="318" y="12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5" y="13"/>
                    <a:pt x="176" y="23"/>
                    <a:pt x="236" y="83"/>
                  </a:cubicBezTo>
                  <a:close/>
                  <a:moveTo>
                    <a:pt x="190" y="319"/>
                  </a:moveTo>
                  <a:cubicBezTo>
                    <a:pt x="219" y="289"/>
                    <a:pt x="221" y="240"/>
                    <a:pt x="199" y="196"/>
                  </a:cubicBezTo>
                  <a:cubicBezTo>
                    <a:pt x="263" y="132"/>
                    <a:pt x="263" y="132"/>
                    <a:pt x="263" y="13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78" y="98"/>
                    <a:pt x="30" y="100"/>
                    <a:pt x="0" y="129"/>
                  </a:cubicBezTo>
                  <a:lnTo>
                    <a:pt x="190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7DED769-7C46-4207-84A7-6D3855BCD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4545013"/>
              <a:ext cx="238125" cy="236538"/>
            </a:xfrm>
            <a:custGeom>
              <a:avLst/>
              <a:gdLst>
                <a:gd name="T0" fmla="*/ 0 w 150"/>
                <a:gd name="T1" fmla="*/ 128 h 149"/>
                <a:gd name="T2" fmla="*/ 2 w 150"/>
                <a:gd name="T3" fmla="*/ 148 h 149"/>
                <a:gd name="T4" fmla="*/ 22 w 150"/>
                <a:gd name="T5" fmla="*/ 149 h 149"/>
                <a:gd name="T6" fmla="*/ 150 w 150"/>
                <a:gd name="T7" fmla="*/ 22 h 149"/>
                <a:gd name="T8" fmla="*/ 128 w 150"/>
                <a:gd name="T9" fmla="*/ 0 h 149"/>
                <a:gd name="T10" fmla="*/ 0 w 150"/>
                <a:gd name="T11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49">
                  <a:moveTo>
                    <a:pt x="0" y="128"/>
                  </a:moveTo>
                  <a:lnTo>
                    <a:pt x="2" y="148"/>
                  </a:lnTo>
                  <a:lnTo>
                    <a:pt x="22" y="149"/>
                  </a:lnTo>
                  <a:lnTo>
                    <a:pt x="150" y="22"/>
                  </a:lnTo>
                  <a:lnTo>
                    <a:pt x="128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DFBF8D1-00B1-4C1C-B8DC-CBE81A490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4551363"/>
              <a:ext cx="212725" cy="211138"/>
            </a:xfrm>
            <a:custGeom>
              <a:avLst/>
              <a:gdLst>
                <a:gd name="T0" fmla="*/ 1 w 156"/>
                <a:gd name="T1" fmla="*/ 155 h 156"/>
                <a:gd name="T2" fmla="*/ 1 w 156"/>
                <a:gd name="T3" fmla="*/ 149 h 156"/>
                <a:gd name="T4" fmla="*/ 1 w 156"/>
                <a:gd name="T5" fmla="*/ 149 h 156"/>
                <a:gd name="T6" fmla="*/ 149 w 156"/>
                <a:gd name="T7" fmla="*/ 1 h 156"/>
                <a:gd name="T8" fmla="*/ 155 w 156"/>
                <a:gd name="T9" fmla="*/ 1 h 156"/>
                <a:gd name="T10" fmla="*/ 155 w 156"/>
                <a:gd name="T11" fmla="*/ 1 h 156"/>
                <a:gd name="T12" fmla="*/ 155 w 156"/>
                <a:gd name="T13" fmla="*/ 7 h 156"/>
                <a:gd name="T14" fmla="*/ 155 w 156"/>
                <a:gd name="T15" fmla="*/ 7 h 156"/>
                <a:gd name="T16" fmla="*/ 7 w 156"/>
                <a:gd name="T17" fmla="*/ 155 h 156"/>
                <a:gd name="T18" fmla="*/ 4 w 156"/>
                <a:gd name="T19" fmla="*/ 156 h 156"/>
                <a:gd name="T20" fmla="*/ 4 w 156"/>
                <a:gd name="T21" fmla="*/ 156 h 156"/>
                <a:gd name="T22" fmla="*/ 1 w 156"/>
                <a:gd name="T2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56">
                  <a:moveTo>
                    <a:pt x="1" y="155"/>
                  </a:moveTo>
                  <a:cubicBezTo>
                    <a:pt x="0" y="153"/>
                    <a:pt x="0" y="151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1" y="0"/>
                    <a:pt x="153" y="0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3"/>
                    <a:pt x="156" y="6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5" y="156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56"/>
                    <a:pt x="2" y="156"/>
                    <a:pt x="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289">
            <a:extLst>
              <a:ext uri="{FF2B5EF4-FFF2-40B4-BE49-F238E27FC236}">
                <a16:creationId xmlns:a16="http://schemas.microsoft.com/office/drawing/2014/main" id="{C95E62AD-2DC5-4373-BFB3-4831F55DC211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2536" y="2636541"/>
            <a:ext cx="276448" cy="275642"/>
            <a:chOff x="4384676" y="4238625"/>
            <a:chExt cx="544513" cy="542926"/>
          </a:xfrm>
          <a:solidFill>
            <a:srgbClr val="003B89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9BC4D20-C21E-4509-BDC6-2F27FA154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238625"/>
              <a:ext cx="433388" cy="433388"/>
            </a:xfrm>
            <a:custGeom>
              <a:avLst/>
              <a:gdLst>
                <a:gd name="T0" fmla="*/ 236 w 318"/>
                <a:gd name="T1" fmla="*/ 83 h 319"/>
                <a:gd name="T2" fmla="*/ 318 w 318"/>
                <a:gd name="T3" fmla="*/ 122 h 319"/>
                <a:gd name="T4" fmla="*/ 197 w 318"/>
                <a:gd name="T5" fmla="*/ 0 h 319"/>
                <a:gd name="T6" fmla="*/ 236 w 318"/>
                <a:gd name="T7" fmla="*/ 83 h 319"/>
                <a:gd name="T8" fmla="*/ 190 w 318"/>
                <a:gd name="T9" fmla="*/ 319 h 319"/>
                <a:gd name="T10" fmla="*/ 199 w 318"/>
                <a:gd name="T11" fmla="*/ 196 h 319"/>
                <a:gd name="T12" fmla="*/ 263 w 318"/>
                <a:gd name="T13" fmla="*/ 132 h 319"/>
                <a:gd name="T14" fmla="*/ 187 w 318"/>
                <a:gd name="T15" fmla="*/ 55 h 319"/>
                <a:gd name="T16" fmla="*/ 123 w 318"/>
                <a:gd name="T17" fmla="*/ 120 h 319"/>
                <a:gd name="T18" fmla="*/ 0 w 318"/>
                <a:gd name="T19" fmla="*/ 129 h 319"/>
                <a:gd name="T20" fmla="*/ 190 w 318"/>
                <a:gd name="T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9">
                  <a:moveTo>
                    <a:pt x="236" y="83"/>
                  </a:moveTo>
                  <a:cubicBezTo>
                    <a:pt x="296" y="144"/>
                    <a:pt x="306" y="134"/>
                    <a:pt x="318" y="12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5" y="13"/>
                    <a:pt x="176" y="23"/>
                    <a:pt x="236" y="83"/>
                  </a:cubicBezTo>
                  <a:close/>
                  <a:moveTo>
                    <a:pt x="190" y="319"/>
                  </a:moveTo>
                  <a:cubicBezTo>
                    <a:pt x="219" y="289"/>
                    <a:pt x="221" y="240"/>
                    <a:pt x="199" y="196"/>
                  </a:cubicBezTo>
                  <a:cubicBezTo>
                    <a:pt x="263" y="132"/>
                    <a:pt x="263" y="132"/>
                    <a:pt x="263" y="13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78" y="98"/>
                    <a:pt x="30" y="100"/>
                    <a:pt x="0" y="129"/>
                  </a:cubicBezTo>
                  <a:lnTo>
                    <a:pt x="190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8048AFD-F1C5-4317-9CE0-6C56D3BF8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4545013"/>
              <a:ext cx="238125" cy="236538"/>
            </a:xfrm>
            <a:custGeom>
              <a:avLst/>
              <a:gdLst>
                <a:gd name="T0" fmla="*/ 0 w 150"/>
                <a:gd name="T1" fmla="*/ 128 h 149"/>
                <a:gd name="T2" fmla="*/ 2 w 150"/>
                <a:gd name="T3" fmla="*/ 148 h 149"/>
                <a:gd name="T4" fmla="*/ 22 w 150"/>
                <a:gd name="T5" fmla="*/ 149 h 149"/>
                <a:gd name="T6" fmla="*/ 150 w 150"/>
                <a:gd name="T7" fmla="*/ 22 h 149"/>
                <a:gd name="T8" fmla="*/ 128 w 150"/>
                <a:gd name="T9" fmla="*/ 0 h 149"/>
                <a:gd name="T10" fmla="*/ 0 w 150"/>
                <a:gd name="T11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49">
                  <a:moveTo>
                    <a:pt x="0" y="128"/>
                  </a:moveTo>
                  <a:lnTo>
                    <a:pt x="2" y="148"/>
                  </a:lnTo>
                  <a:lnTo>
                    <a:pt x="22" y="149"/>
                  </a:lnTo>
                  <a:lnTo>
                    <a:pt x="150" y="22"/>
                  </a:lnTo>
                  <a:lnTo>
                    <a:pt x="128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AD0C191-9038-4F88-81ED-5F6E9BD8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4551363"/>
              <a:ext cx="212725" cy="211138"/>
            </a:xfrm>
            <a:custGeom>
              <a:avLst/>
              <a:gdLst>
                <a:gd name="T0" fmla="*/ 1 w 156"/>
                <a:gd name="T1" fmla="*/ 155 h 156"/>
                <a:gd name="T2" fmla="*/ 1 w 156"/>
                <a:gd name="T3" fmla="*/ 149 h 156"/>
                <a:gd name="T4" fmla="*/ 1 w 156"/>
                <a:gd name="T5" fmla="*/ 149 h 156"/>
                <a:gd name="T6" fmla="*/ 149 w 156"/>
                <a:gd name="T7" fmla="*/ 1 h 156"/>
                <a:gd name="T8" fmla="*/ 155 w 156"/>
                <a:gd name="T9" fmla="*/ 1 h 156"/>
                <a:gd name="T10" fmla="*/ 155 w 156"/>
                <a:gd name="T11" fmla="*/ 1 h 156"/>
                <a:gd name="T12" fmla="*/ 155 w 156"/>
                <a:gd name="T13" fmla="*/ 7 h 156"/>
                <a:gd name="T14" fmla="*/ 155 w 156"/>
                <a:gd name="T15" fmla="*/ 7 h 156"/>
                <a:gd name="T16" fmla="*/ 7 w 156"/>
                <a:gd name="T17" fmla="*/ 155 h 156"/>
                <a:gd name="T18" fmla="*/ 4 w 156"/>
                <a:gd name="T19" fmla="*/ 156 h 156"/>
                <a:gd name="T20" fmla="*/ 4 w 156"/>
                <a:gd name="T21" fmla="*/ 156 h 156"/>
                <a:gd name="T22" fmla="*/ 1 w 156"/>
                <a:gd name="T2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56">
                  <a:moveTo>
                    <a:pt x="1" y="155"/>
                  </a:moveTo>
                  <a:cubicBezTo>
                    <a:pt x="0" y="153"/>
                    <a:pt x="0" y="151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1" y="0"/>
                    <a:pt x="153" y="0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3"/>
                    <a:pt x="156" y="6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5" y="156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56"/>
                    <a:pt x="2" y="156"/>
                    <a:pt x="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9762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Výbuch: osmicípý 133">
            <a:extLst>
              <a:ext uri="{FF2B5EF4-FFF2-40B4-BE49-F238E27FC236}">
                <a16:creationId xmlns:a16="http://schemas.microsoft.com/office/drawing/2014/main" id="{F48CDE6D-F0D9-4DE8-9F7F-3ADF2D986C68}"/>
              </a:ext>
            </a:extLst>
          </p:cNvPr>
          <p:cNvSpPr/>
          <p:nvPr/>
        </p:nvSpPr>
        <p:spPr>
          <a:xfrm>
            <a:off x="7020816" y="4172857"/>
            <a:ext cx="565651" cy="609613"/>
          </a:xfrm>
          <a:prstGeom prst="irregularSeal1">
            <a:avLst/>
          </a:prstGeom>
          <a:solidFill>
            <a:srgbClr val="009EE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F6DBCA55-9C57-47EC-A395-880885E29020}"/>
              </a:ext>
            </a:extLst>
          </p:cNvPr>
          <p:cNvSpPr/>
          <p:nvPr/>
        </p:nvSpPr>
        <p:spPr>
          <a:xfrm>
            <a:off x="2680921" y="1554966"/>
            <a:ext cx="3763287" cy="3177371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6" name="Výbuch: osmicípý 85">
            <a:extLst>
              <a:ext uri="{FF2B5EF4-FFF2-40B4-BE49-F238E27FC236}">
                <a16:creationId xmlns:a16="http://schemas.microsoft.com/office/drawing/2014/main" id="{BBD4CF54-817A-4820-810C-46A598220A10}"/>
              </a:ext>
            </a:extLst>
          </p:cNvPr>
          <p:cNvSpPr/>
          <p:nvPr/>
        </p:nvSpPr>
        <p:spPr>
          <a:xfrm>
            <a:off x="5826934" y="3726023"/>
            <a:ext cx="468053" cy="495904"/>
          </a:xfrm>
          <a:prstGeom prst="irregularSeal1">
            <a:avLst/>
          </a:prstGeom>
          <a:solidFill>
            <a:srgbClr val="FCC20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B808DF-9643-46A2-978C-D87C408795EF}"/>
              </a:ext>
            </a:extLst>
          </p:cNvPr>
          <p:cNvSpPr/>
          <p:nvPr/>
        </p:nvSpPr>
        <p:spPr>
          <a:xfrm>
            <a:off x="0" y="820698"/>
            <a:ext cx="9144000" cy="266078"/>
          </a:xfrm>
          <a:prstGeom prst="rect">
            <a:avLst/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JAK NA DĚTI PŮSOBÍ REKLAMA V RÁDIU?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C27F55D-41DC-49B0-8E44-878CF6B4A6DF}"/>
              </a:ext>
            </a:extLst>
          </p:cNvPr>
          <p:cNvSpPr/>
          <p:nvPr/>
        </p:nvSpPr>
        <p:spPr>
          <a:xfrm>
            <a:off x="0" y="1085870"/>
            <a:ext cx="9144000" cy="176378"/>
          </a:xfrm>
          <a:prstGeom prst="rect">
            <a:avLst/>
          </a:prstGeom>
          <a:solidFill>
            <a:schemeClr val="tx1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2"/>
                </a:solidFill>
              </a:rPr>
              <a:t>O12. </a:t>
            </a:r>
            <a:r>
              <a:rPr lang="cs-CZ" sz="900" i="1" dirty="0">
                <a:solidFill>
                  <a:schemeClr val="tx2"/>
                </a:solidFill>
              </a:rPr>
              <a:t>Všiml/a sis někdy ve vysílání rádia reklamy?, </a:t>
            </a:r>
            <a:r>
              <a:rPr lang="cs-CZ" sz="900" b="1" i="1" dirty="0">
                <a:solidFill>
                  <a:schemeClr val="tx2"/>
                </a:solidFill>
              </a:rPr>
              <a:t>O13. </a:t>
            </a:r>
            <a:r>
              <a:rPr lang="cs-CZ" sz="900" i="1" dirty="0">
                <a:solidFill>
                  <a:schemeClr val="tx2"/>
                </a:solidFill>
              </a:rPr>
              <a:t>Baví Tě reklamy?, </a:t>
            </a:r>
            <a:r>
              <a:rPr lang="cs-CZ" sz="900" b="1" i="1" dirty="0">
                <a:solidFill>
                  <a:schemeClr val="tx2"/>
                </a:solidFill>
              </a:rPr>
              <a:t>O14</a:t>
            </a:r>
            <a:r>
              <a:rPr lang="cs-CZ" sz="900" i="1" dirty="0">
                <a:solidFill>
                  <a:schemeClr val="tx2"/>
                </a:solidFill>
              </a:rPr>
              <a:t>. Slyšel/a jsi v rádiu někdy reklamu na něco, co jsi pak chtěl/a? 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111C3B92-E1A4-46D6-A2E2-76D6E1017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585143"/>
              </p:ext>
            </p:extLst>
          </p:nvPr>
        </p:nvGraphicFramePr>
        <p:xfrm>
          <a:off x="0" y="1500579"/>
          <a:ext cx="3489137" cy="31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AF88ACF7-FAFB-49CC-B698-DC517434FF28}"/>
              </a:ext>
            </a:extLst>
          </p:cNvPr>
          <p:cNvSpPr/>
          <p:nvPr/>
        </p:nvSpPr>
        <p:spPr>
          <a:xfrm>
            <a:off x="298890" y="3363838"/>
            <a:ext cx="2191452" cy="1264117"/>
          </a:xfrm>
          <a:prstGeom prst="roundRect">
            <a:avLst>
              <a:gd name="adj" fmla="val 1750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589AFB0-6A45-4F7B-95C7-DDA2255C6DEB}"/>
              </a:ext>
            </a:extLst>
          </p:cNvPr>
          <p:cNvSpPr txBox="1"/>
          <p:nvPr/>
        </p:nvSpPr>
        <p:spPr>
          <a:xfrm>
            <a:off x="109557" y="1344603"/>
            <a:ext cx="997422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VŠÍMAJÍ SI JÍ?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5B90D5B-2BC1-40AA-BE6E-BC37109C1C92}"/>
              </a:ext>
            </a:extLst>
          </p:cNvPr>
          <p:cNvSpPr txBox="1"/>
          <p:nvPr/>
        </p:nvSpPr>
        <p:spPr>
          <a:xfrm>
            <a:off x="6444208" y="1344603"/>
            <a:ext cx="2591842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CHTĚJÍ (SI) PAK DÍKY NÍ NĚCO KOUPIT?</a:t>
            </a: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FFAADB0E-D963-4926-A421-DFD30B221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784642"/>
              </p:ext>
            </p:extLst>
          </p:nvPr>
        </p:nvGraphicFramePr>
        <p:xfrm>
          <a:off x="6612728" y="1455490"/>
          <a:ext cx="3489137" cy="31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0B328337-009A-44E7-8B80-200456A5EB71}"/>
              </a:ext>
            </a:extLst>
          </p:cNvPr>
          <p:cNvSpPr txBox="1"/>
          <p:nvPr/>
        </p:nvSpPr>
        <p:spPr>
          <a:xfrm>
            <a:off x="2612544" y="1344603"/>
            <a:ext cx="4513724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BAVÍ JE?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300B6B28-40C5-482D-92FF-11AB0D15B9F4}"/>
              </a:ext>
            </a:extLst>
          </p:cNvPr>
          <p:cNvGrpSpPr/>
          <p:nvPr/>
        </p:nvGrpSpPr>
        <p:grpSpPr>
          <a:xfrm>
            <a:off x="8480783" y="693478"/>
            <a:ext cx="324000" cy="324000"/>
            <a:chOff x="4889375" y="3924300"/>
            <a:chExt cx="612000" cy="612000"/>
          </a:xfrm>
        </p:grpSpPr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9FECB609-BBE3-428E-A3FA-6DFF90FEDE63}"/>
                </a:ext>
              </a:extLst>
            </p:cNvPr>
            <p:cNvSpPr/>
            <p:nvPr/>
          </p:nvSpPr>
          <p:spPr>
            <a:xfrm>
              <a:off x="4889375" y="3924300"/>
              <a:ext cx="612000" cy="612000"/>
            </a:xfrm>
            <a:prstGeom prst="ellipse">
              <a:avLst/>
            </a:prstGeom>
            <a:solidFill>
              <a:srgbClr val="003B89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" name="Group 186">
              <a:extLst>
                <a:ext uri="{FF2B5EF4-FFF2-40B4-BE49-F238E27FC236}">
                  <a16:creationId xmlns:a16="http://schemas.microsoft.com/office/drawing/2014/main" id="{8248553D-C228-47E6-8183-9A4178DABF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0990" y="3978102"/>
              <a:ext cx="286472" cy="468951"/>
              <a:chOff x="6531125" y="4555470"/>
              <a:chExt cx="1070999" cy="1753255"/>
            </a:xfrm>
            <a:solidFill>
              <a:schemeClr val="bg1"/>
            </a:solidFill>
          </p:grpSpPr>
          <p:sp>
            <p:nvSpPr>
              <p:cNvPr id="24" name="Freeform 50">
                <a:extLst>
                  <a:ext uri="{FF2B5EF4-FFF2-40B4-BE49-F238E27FC236}">
                    <a16:creationId xmlns:a16="http://schemas.microsoft.com/office/drawing/2014/main" id="{E04E4F9D-6DAA-4D58-A3E4-1DF2A044A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841" y="4841809"/>
                <a:ext cx="95229" cy="495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0" y="25"/>
                  </a:cxn>
                  <a:cxn ang="0">
                    <a:pos x="62" y="32"/>
                  </a:cxn>
                  <a:cxn ang="0">
                    <a:pos x="40" y="5"/>
                  </a:cxn>
                </a:cxnLst>
                <a:rect l="0" t="0" r="r" b="b"/>
                <a:pathLst>
                  <a:path w="62" h="32">
                    <a:moveTo>
                      <a:pt x="40" y="5"/>
                    </a:moveTo>
                    <a:cubicBezTo>
                      <a:pt x="23" y="0"/>
                      <a:pt x="6" y="8"/>
                      <a:pt x="0" y="2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1" y="20"/>
                      <a:pt x="52" y="9"/>
                      <a:pt x="4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5" name="Freeform 51">
                <a:extLst>
                  <a:ext uri="{FF2B5EF4-FFF2-40B4-BE49-F238E27FC236}">
                    <a16:creationId xmlns:a16="http://schemas.microsoft.com/office/drawing/2014/main" id="{3A84831A-3B3B-4699-8AA6-523AC9D84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799" y="4755711"/>
                <a:ext cx="890325" cy="1553014"/>
              </a:xfrm>
              <a:custGeom>
                <a:avLst/>
                <a:gdLst/>
                <a:ahLst/>
                <a:cxnLst>
                  <a:cxn ang="0">
                    <a:pos x="560" y="10"/>
                  </a:cxn>
                  <a:cxn ang="0">
                    <a:pos x="516" y="18"/>
                  </a:cxn>
                  <a:cxn ang="0">
                    <a:pos x="350" y="196"/>
                  </a:cxn>
                  <a:cxn ang="0">
                    <a:pos x="285" y="250"/>
                  </a:cxn>
                  <a:cxn ang="0">
                    <a:pos x="269" y="262"/>
                  </a:cxn>
                  <a:cxn ang="0">
                    <a:pos x="125" y="262"/>
                  </a:cxn>
                  <a:cxn ang="0">
                    <a:pos x="118" y="263"/>
                  </a:cxn>
                  <a:cxn ang="0">
                    <a:pos x="109" y="262"/>
                  </a:cxn>
                  <a:cxn ang="0">
                    <a:pos x="0" y="272"/>
                  </a:cxn>
                  <a:cxn ang="0">
                    <a:pos x="67" y="318"/>
                  </a:cxn>
                  <a:cxn ang="0">
                    <a:pos x="94" y="324"/>
                  </a:cxn>
                  <a:cxn ang="0">
                    <a:pos x="94" y="958"/>
                  </a:cxn>
                  <a:cxn ang="0">
                    <a:pos x="143" y="1008"/>
                  </a:cxn>
                  <a:cxn ang="0">
                    <a:pos x="193" y="958"/>
                  </a:cxn>
                  <a:cxn ang="0">
                    <a:pos x="193" y="597"/>
                  </a:cxn>
                  <a:cxn ang="0">
                    <a:pos x="211" y="597"/>
                  </a:cxn>
                  <a:cxn ang="0">
                    <a:pos x="211" y="958"/>
                  </a:cxn>
                  <a:cxn ang="0">
                    <a:pos x="261" y="1008"/>
                  </a:cxn>
                  <a:cxn ang="0">
                    <a:pos x="310" y="958"/>
                  </a:cxn>
                  <a:cxn ang="0">
                    <a:pos x="310" y="311"/>
                  </a:cxn>
                  <a:cxn ang="0">
                    <a:pos x="568" y="55"/>
                  </a:cxn>
                  <a:cxn ang="0">
                    <a:pos x="560" y="10"/>
                  </a:cxn>
                </a:cxnLst>
                <a:rect l="0" t="0" r="r" b="b"/>
                <a:pathLst>
                  <a:path w="578" h="1008">
                    <a:moveTo>
                      <a:pt x="560" y="10"/>
                    </a:moveTo>
                    <a:cubicBezTo>
                      <a:pt x="546" y="0"/>
                      <a:pt x="526" y="3"/>
                      <a:pt x="516" y="18"/>
                    </a:cubicBezTo>
                    <a:cubicBezTo>
                      <a:pt x="466" y="88"/>
                      <a:pt x="401" y="151"/>
                      <a:pt x="350" y="196"/>
                    </a:cubicBezTo>
                    <a:cubicBezTo>
                      <a:pt x="324" y="219"/>
                      <a:pt x="301" y="237"/>
                      <a:pt x="285" y="250"/>
                    </a:cubicBezTo>
                    <a:cubicBezTo>
                      <a:pt x="279" y="255"/>
                      <a:pt x="273" y="259"/>
                      <a:pt x="269" y="262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2" y="262"/>
                      <a:pt x="120" y="262"/>
                      <a:pt x="118" y="263"/>
                    </a:cubicBezTo>
                    <a:cubicBezTo>
                      <a:pt x="115" y="262"/>
                      <a:pt x="112" y="262"/>
                      <a:pt x="109" y="26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" y="297"/>
                      <a:pt x="45" y="311"/>
                      <a:pt x="67" y="318"/>
                    </a:cubicBezTo>
                    <a:cubicBezTo>
                      <a:pt x="77" y="321"/>
                      <a:pt x="86" y="323"/>
                      <a:pt x="94" y="324"/>
                    </a:cubicBezTo>
                    <a:cubicBezTo>
                      <a:pt x="94" y="958"/>
                      <a:pt x="94" y="958"/>
                      <a:pt x="94" y="958"/>
                    </a:cubicBezTo>
                    <a:cubicBezTo>
                      <a:pt x="94" y="986"/>
                      <a:pt x="116" y="1008"/>
                      <a:pt x="143" y="1008"/>
                    </a:cubicBezTo>
                    <a:cubicBezTo>
                      <a:pt x="171" y="1008"/>
                      <a:pt x="193" y="986"/>
                      <a:pt x="193" y="95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211" y="597"/>
                      <a:pt x="211" y="597"/>
                      <a:pt x="211" y="597"/>
                    </a:cubicBezTo>
                    <a:cubicBezTo>
                      <a:pt x="211" y="958"/>
                      <a:pt x="211" y="958"/>
                      <a:pt x="211" y="958"/>
                    </a:cubicBezTo>
                    <a:cubicBezTo>
                      <a:pt x="211" y="986"/>
                      <a:pt x="233" y="1008"/>
                      <a:pt x="261" y="1008"/>
                    </a:cubicBezTo>
                    <a:cubicBezTo>
                      <a:pt x="288" y="1008"/>
                      <a:pt x="310" y="986"/>
                      <a:pt x="310" y="958"/>
                    </a:cubicBezTo>
                    <a:cubicBezTo>
                      <a:pt x="310" y="311"/>
                      <a:pt x="310" y="311"/>
                      <a:pt x="310" y="311"/>
                    </a:cubicBezTo>
                    <a:cubicBezTo>
                      <a:pt x="351" y="280"/>
                      <a:pt x="478" y="181"/>
                      <a:pt x="568" y="55"/>
                    </a:cubicBezTo>
                    <a:cubicBezTo>
                      <a:pt x="578" y="40"/>
                      <a:pt x="575" y="20"/>
                      <a:pt x="5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6" name="Freeform 52">
                <a:extLst>
                  <a:ext uri="{FF2B5EF4-FFF2-40B4-BE49-F238E27FC236}">
                    <a16:creationId xmlns:a16="http://schemas.microsoft.com/office/drawing/2014/main" id="{C2BEC136-4DB1-48D8-866B-6084FC9FA4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0924" y="4888119"/>
                <a:ext cx="341780" cy="275903"/>
              </a:xfrm>
              <a:custGeom>
                <a:avLst/>
                <a:gdLst/>
                <a:ahLst/>
                <a:cxnLst>
                  <a:cxn ang="0">
                    <a:pos x="222" y="160"/>
                  </a:cxn>
                  <a:cxn ang="0">
                    <a:pos x="137" y="63"/>
                  </a:cxn>
                  <a:cxn ang="0">
                    <a:pos x="148" y="18"/>
                  </a:cxn>
                  <a:cxn ang="0">
                    <a:pos x="0" y="0"/>
                  </a:cxn>
                  <a:cxn ang="0">
                    <a:pos x="25" y="179"/>
                  </a:cxn>
                  <a:cxn ang="0">
                    <a:pos x="222" y="160"/>
                  </a:cxn>
                  <a:cxn ang="0">
                    <a:pos x="43" y="90"/>
                  </a:cxn>
                  <a:cxn ang="0">
                    <a:pos x="85" y="47"/>
                  </a:cxn>
                  <a:cxn ang="0">
                    <a:pos x="127" y="90"/>
                  </a:cxn>
                  <a:cxn ang="0">
                    <a:pos x="85" y="133"/>
                  </a:cxn>
                  <a:cxn ang="0">
                    <a:pos x="43" y="90"/>
                  </a:cxn>
                </a:cxnLst>
                <a:rect l="0" t="0" r="r" b="b"/>
                <a:pathLst>
                  <a:path w="222" h="179">
                    <a:moveTo>
                      <a:pt x="222" y="160"/>
                    </a:moveTo>
                    <a:cubicBezTo>
                      <a:pt x="174" y="154"/>
                      <a:pt x="137" y="113"/>
                      <a:pt x="137" y="63"/>
                    </a:cubicBezTo>
                    <a:cubicBezTo>
                      <a:pt x="137" y="47"/>
                      <a:pt x="141" y="31"/>
                      <a:pt x="14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79"/>
                      <a:pt x="25" y="179"/>
                      <a:pt x="25" y="179"/>
                    </a:cubicBezTo>
                    <a:lnTo>
                      <a:pt x="222" y="160"/>
                    </a:lnTo>
                    <a:close/>
                    <a:moveTo>
                      <a:pt x="43" y="90"/>
                    </a:moveTo>
                    <a:cubicBezTo>
                      <a:pt x="43" y="66"/>
                      <a:pt x="62" y="47"/>
                      <a:pt x="85" y="47"/>
                    </a:cubicBezTo>
                    <a:cubicBezTo>
                      <a:pt x="108" y="47"/>
                      <a:pt x="127" y="66"/>
                      <a:pt x="127" y="90"/>
                    </a:cubicBezTo>
                    <a:cubicBezTo>
                      <a:pt x="127" y="113"/>
                      <a:pt x="108" y="133"/>
                      <a:pt x="85" y="133"/>
                    </a:cubicBezTo>
                    <a:cubicBezTo>
                      <a:pt x="62" y="133"/>
                      <a:pt x="43" y="113"/>
                      <a:pt x="43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7" name="Freeform 53">
                <a:extLst>
                  <a:ext uri="{FF2B5EF4-FFF2-40B4-BE49-F238E27FC236}">
                    <a16:creationId xmlns:a16="http://schemas.microsoft.com/office/drawing/2014/main" id="{E82F2A83-D191-4F33-B0B0-8487592A4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125" y="4880292"/>
                <a:ext cx="155889" cy="299384"/>
              </a:xfrm>
              <a:custGeom>
                <a:avLst/>
                <a:gdLst/>
                <a:ahLst/>
                <a:cxnLst>
                  <a:cxn ang="0">
                    <a:pos x="177" y="10"/>
                  </a:cxn>
                  <a:cxn ang="0">
                    <a:pos x="90" y="0"/>
                  </a:cxn>
                  <a:cxn ang="0">
                    <a:pos x="0" y="459"/>
                  </a:cxn>
                  <a:cxn ang="0">
                    <a:pos x="239" y="437"/>
                  </a:cxn>
                  <a:cxn ang="0">
                    <a:pos x="177" y="10"/>
                  </a:cxn>
                </a:cxnLst>
                <a:rect l="0" t="0" r="r" b="b"/>
                <a:pathLst>
                  <a:path w="239" h="459">
                    <a:moveTo>
                      <a:pt x="177" y="10"/>
                    </a:moveTo>
                    <a:lnTo>
                      <a:pt x="90" y="0"/>
                    </a:lnTo>
                    <a:lnTo>
                      <a:pt x="0" y="459"/>
                    </a:lnTo>
                    <a:lnTo>
                      <a:pt x="239" y="437"/>
                    </a:lnTo>
                    <a:lnTo>
                      <a:pt x="17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8" name="Oval 54">
                <a:extLst>
                  <a:ext uri="{FF2B5EF4-FFF2-40B4-BE49-F238E27FC236}">
                    <a16:creationId xmlns:a16="http://schemas.microsoft.com/office/drawing/2014/main" id="{6E05B4C8-E3AD-4927-AB48-902147236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94" y="4846375"/>
                <a:ext cx="277208" cy="2778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9" name="Oval 55">
                <a:extLst>
                  <a:ext uri="{FF2B5EF4-FFF2-40B4-BE49-F238E27FC236}">
                    <a16:creationId xmlns:a16="http://schemas.microsoft.com/office/drawing/2014/main" id="{60611EA6-9CCA-4E38-AE0E-D20F1548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153" y="4997697"/>
                <a:ext cx="58703" cy="567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0" name="Freeform 56">
                <a:extLst>
                  <a:ext uri="{FF2B5EF4-FFF2-40B4-BE49-F238E27FC236}">
                    <a16:creationId xmlns:a16="http://schemas.microsoft.com/office/drawing/2014/main" id="{6F738D40-D612-45EF-9029-7766C7751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14" y="4555470"/>
                <a:ext cx="169586" cy="228288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75" y="107"/>
                  </a:cxn>
                  <a:cxn ang="0">
                    <a:pos x="61" y="137"/>
                  </a:cxn>
                  <a:cxn ang="0">
                    <a:pos x="94" y="141"/>
                  </a:cxn>
                  <a:cxn ang="0">
                    <a:pos x="110" y="117"/>
                  </a:cxn>
                  <a:cxn ang="0">
                    <a:pos x="110" y="117"/>
                  </a:cxn>
                  <a:cxn ang="0">
                    <a:pos x="110" y="51"/>
                  </a:cxn>
                  <a:cxn ang="0">
                    <a:pos x="98" y="29"/>
                  </a:cxn>
                  <a:cxn ang="0">
                    <a:pos x="98" y="29"/>
                  </a:cxn>
                  <a:cxn ang="0">
                    <a:pos x="52" y="4"/>
                  </a:cxn>
                  <a:cxn ang="0">
                    <a:pos x="40" y="11"/>
                  </a:cxn>
                  <a:cxn ang="0">
                    <a:pos x="40" y="74"/>
                  </a:cxn>
                  <a:cxn ang="0">
                    <a:pos x="35" y="73"/>
                  </a:cxn>
                  <a:cxn ang="0">
                    <a:pos x="20" y="78"/>
                  </a:cxn>
                  <a:cxn ang="0">
                    <a:pos x="6" y="108"/>
                  </a:cxn>
                  <a:cxn ang="0">
                    <a:pos x="39" y="112"/>
                  </a:cxn>
                  <a:cxn ang="0">
                    <a:pos x="54" y="88"/>
                  </a:cxn>
                  <a:cxn ang="0">
                    <a:pos x="55" y="88"/>
                  </a:cxn>
                  <a:cxn ang="0">
                    <a:pos x="55" y="46"/>
                  </a:cxn>
                  <a:cxn ang="0">
                    <a:pos x="67" y="39"/>
                  </a:cxn>
                  <a:cxn ang="0">
                    <a:pos x="83" y="48"/>
                  </a:cxn>
                  <a:cxn ang="0">
                    <a:pos x="95" y="70"/>
                  </a:cxn>
                  <a:cxn ang="0">
                    <a:pos x="95" y="103"/>
                  </a:cxn>
                  <a:cxn ang="0">
                    <a:pos x="91" y="103"/>
                  </a:cxn>
                </a:cxnLst>
                <a:rect l="0" t="0" r="r" b="b"/>
                <a:pathLst>
                  <a:path w="110" h="148">
                    <a:moveTo>
                      <a:pt x="91" y="103"/>
                    </a:moveTo>
                    <a:cubicBezTo>
                      <a:pt x="86" y="103"/>
                      <a:pt x="80" y="104"/>
                      <a:pt x="75" y="107"/>
                    </a:cubicBezTo>
                    <a:cubicBezTo>
                      <a:pt x="62" y="114"/>
                      <a:pt x="56" y="128"/>
                      <a:pt x="61" y="137"/>
                    </a:cubicBezTo>
                    <a:cubicBezTo>
                      <a:pt x="67" y="147"/>
                      <a:pt x="81" y="148"/>
                      <a:pt x="94" y="141"/>
                    </a:cubicBezTo>
                    <a:cubicBezTo>
                      <a:pt x="105" y="135"/>
                      <a:pt x="110" y="126"/>
                      <a:pt x="110" y="117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10" y="43"/>
                      <a:pt x="104" y="33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40" y="4"/>
                      <a:pt x="40" y="1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8" y="73"/>
                      <a:pt x="37" y="73"/>
                      <a:pt x="35" y="73"/>
                    </a:cubicBezTo>
                    <a:cubicBezTo>
                      <a:pt x="30" y="73"/>
                      <a:pt x="25" y="75"/>
                      <a:pt x="20" y="78"/>
                    </a:cubicBezTo>
                    <a:cubicBezTo>
                      <a:pt x="7" y="85"/>
                      <a:pt x="0" y="98"/>
                      <a:pt x="6" y="108"/>
                    </a:cubicBezTo>
                    <a:cubicBezTo>
                      <a:pt x="11" y="117"/>
                      <a:pt x="26" y="119"/>
                      <a:pt x="39" y="112"/>
                    </a:cubicBezTo>
                    <a:cubicBezTo>
                      <a:pt x="49" y="106"/>
                      <a:pt x="55" y="96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8"/>
                      <a:pt x="60" y="35"/>
                      <a:pt x="67" y="3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90" y="52"/>
                      <a:pt x="95" y="62"/>
                      <a:pt x="95" y="70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2" y="103"/>
                      <a:pt x="91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21" name="Group 214">
              <a:extLst>
                <a:ext uri="{FF2B5EF4-FFF2-40B4-BE49-F238E27FC236}">
                  <a16:creationId xmlns:a16="http://schemas.microsoft.com/office/drawing/2014/main" id="{FA029305-6427-453A-A549-490943BFB1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8892" y="4094291"/>
              <a:ext cx="165375" cy="352768"/>
              <a:chOff x="-1792999" y="3284984"/>
              <a:chExt cx="485284" cy="1035190"/>
            </a:xfrm>
            <a:solidFill>
              <a:schemeClr val="bg1"/>
            </a:solidFill>
          </p:grpSpPr>
          <p:sp>
            <p:nvSpPr>
              <p:cNvPr id="22" name="Oval 80">
                <a:extLst>
                  <a:ext uri="{FF2B5EF4-FFF2-40B4-BE49-F238E27FC236}">
                    <a16:creationId xmlns:a16="http://schemas.microsoft.com/office/drawing/2014/main" id="{07F29427-4C37-407B-A1F3-8636B0299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924" y="3284984"/>
                <a:ext cx="198747" cy="19691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" name="Freeform 81">
                <a:extLst>
                  <a:ext uri="{FF2B5EF4-FFF2-40B4-BE49-F238E27FC236}">
                    <a16:creationId xmlns:a16="http://schemas.microsoft.com/office/drawing/2014/main" id="{E5F7962D-8021-4858-8273-ACE81D458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2999" y="3495314"/>
                <a:ext cx="485284" cy="824860"/>
              </a:xfrm>
              <a:custGeom>
                <a:avLst/>
                <a:gdLst/>
                <a:ahLst/>
                <a:cxnLst>
                  <a:cxn ang="0">
                    <a:pos x="334" y="247"/>
                  </a:cxn>
                  <a:cxn ang="0">
                    <a:pos x="297" y="54"/>
                  </a:cxn>
                  <a:cxn ang="0">
                    <a:pos x="296" y="51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6" y="0"/>
                  </a:cxn>
                  <a:cxn ang="0">
                    <a:pos x="41" y="51"/>
                  </a:cxn>
                  <a:cxn ang="0">
                    <a:pos x="40" y="54"/>
                  </a:cxn>
                  <a:cxn ang="0">
                    <a:pos x="3" y="247"/>
                  </a:cxn>
                  <a:cxn ang="0">
                    <a:pos x="22" y="275"/>
                  </a:cxn>
                  <a:cxn ang="0">
                    <a:pos x="50" y="256"/>
                  </a:cxn>
                  <a:cxn ang="0">
                    <a:pos x="83" y="86"/>
                  </a:cxn>
                  <a:cxn ang="0">
                    <a:pos x="88" y="92"/>
                  </a:cxn>
                  <a:cxn ang="0">
                    <a:pos x="32" y="374"/>
                  </a:cxn>
                  <a:cxn ang="0">
                    <a:pos x="91" y="374"/>
                  </a:cxn>
                  <a:cxn ang="0">
                    <a:pos x="91" y="537"/>
                  </a:cxn>
                  <a:cxn ang="0">
                    <a:pos x="127" y="573"/>
                  </a:cxn>
                  <a:cxn ang="0">
                    <a:pos x="164" y="537"/>
                  </a:cxn>
                  <a:cxn ang="0">
                    <a:pos x="164" y="374"/>
                  </a:cxn>
                  <a:cxn ang="0">
                    <a:pos x="165" y="374"/>
                  </a:cxn>
                  <a:cxn ang="0">
                    <a:pos x="165" y="374"/>
                  </a:cxn>
                  <a:cxn ang="0">
                    <a:pos x="168" y="374"/>
                  </a:cxn>
                  <a:cxn ang="0">
                    <a:pos x="168" y="537"/>
                  </a:cxn>
                  <a:cxn ang="0">
                    <a:pos x="205" y="573"/>
                  </a:cxn>
                  <a:cxn ang="0">
                    <a:pos x="241" y="537"/>
                  </a:cxn>
                  <a:cxn ang="0">
                    <a:pos x="241" y="374"/>
                  </a:cxn>
                  <a:cxn ang="0">
                    <a:pos x="305" y="374"/>
                  </a:cxn>
                  <a:cxn ang="0">
                    <a:pos x="249" y="89"/>
                  </a:cxn>
                  <a:cxn ang="0">
                    <a:pos x="255" y="90"/>
                  </a:cxn>
                  <a:cxn ang="0">
                    <a:pos x="287" y="256"/>
                  </a:cxn>
                  <a:cxn ang="0">
                    <a:pos x="315" y="275"/>
                  </a:cxn>
                  <a:cxn ang="0">
                    <a:pos x="334" y="247"/>
                  </a:cxn>
                </a:cxnLst>
                <a:rect l="0" t="0" r="r" b="b"/>
                <a:pathLst>
                  <a:path w="337" h="573">
                    <a:moveTo>
                      <a:pt x="334" y="247"/>
                    </a:moveTo>
                    <a:cubicBezTo>
                      <a:pt x="297" y="54"/>
                      <a:pt x="297" y="54"/>
                      <a:pt x="297" y="54"/>
                    </a:cubicBezTo>
                    <a:cubicBezTo>
                      <a:pt x="297" y="53"/>
                      <a:pt x="296" y="52"/>
                      <a:pt x="296" y="51"/>
                    </a:cubicBezTo>
                    <a:cubicBezTo>
                      <a:pt x="288" y="19"/>
                      <a:pt x="256" y="0"/>
                      <a:pt x="171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81" y="0"/>
                      <a:pt x="49" y="19"/>
                      <a:pt x="41" y="51"/>
                    </a:cubicBezTo>
                    <a:cubicBezTo>
                      <a:pt x="40" y="52"/>
                      <a:pt x="40" y="53"/>
                      <a:pt x="40" y="54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0" y="260"/>
                      <a:pt x="9" y="273"/>
                      <a:pt x="22" y="275"/>
                    </a:cubicBezTo>
                    <a:cubicBezTo>
                      <a:pt x="35" y="278"/>
                      <a:pt x="47" y="269"/>
                      <a:pt x="50" y="25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5" y="82"/>
                      <a:pt x="89" y="83"/>
                      <a:pt x="88" y="92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91" y="374"/>
                      <a:pt x="91" y="374"/>
                      <a:pt x="91" y="374"/>
                    </a:cubicBezTo>
                    <a:cubicBezTo>
                      <a:pt x="91" y="537"/>
                      <a:pt x="91" y="537"/>
                      <a:pt x="91" y="537"/>
                    </a:cubicBezTo>
                    <a:cubicBezTo>
                      <a:pt x="91" y="557"/>
                      <a:pt x="107" y="573"/>
                      <a:pt x="127" y="573"/>
                    </a:cubicBezTo>
                    <a:cubicBezTo>
                      <a:pt x="147" y="573"/>
                      <a:pt x="164" y="557"/>
                      <a:pt x="164" y="537"/>
                    </a:cubicBezTo>
                    <a:cubicBezTo>
                      <a:pt x="164" y="374"/>
                      <a:pt x="164" y="374"/>
                      <a:pt x="164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8" y="374"/>
                      <a:pt x="168" y="374"/>
                      <a:pt x="168" y="374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57"/>
                      <a:pt x="185" y="573"/>
                      <a:pt x="205" y="573"/>
                    </a:cubicBezTo>
                    <a:cubicBezTo>
                      <a:pt x="225" y="573"/>
                      <a:pt x="241" y="557"/>
                      <a:pt x="241" y="537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305" y="374"/>
                      <a:pt x="305" y="374"/>
                      <a:pt x="305" y="374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49" y="82"/>
                      <a:pt x="254" y="83"/>
                      <a:pt x="255" y="90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9" y="269"/>
                      <a:pt x="302" y="278"/>
                      <a:pt x="315" y="275"/>
                    </a:cubicBezTo>
                    <a:cubicBezTo>
                      <a:pt x="328" y="273"/>
                      <a:pt x="337" y="260"/>
                      <a:pt x="334" y="2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5DBBCD21-C9B3-4D72-95A0-E426B978396C}"/>
              </a:ext>
            </a:extLst>
          </p:cNvPr>
          <p:cNvGrpSpPr/>
          <p:nvPr/>
        </p:nvGrpSpPr>
        <p:grpSpPr>
          <a:xfrm>
            <a:off x="8091923" y="693478"/>
            <a:ext cx="324000" cy="324000"/>
            <a:chOff x="3082862" y="3924300"/>
            <a:chExt cx="612000" cy="612000"/>
          </a:xfrm>
        </p:grpSpPr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BAB5AA14-ECD4-4625-996D-657620364A98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3" name="Group 18">
              <a:extLst>
                <a:ext uri="{FF2B5EF4-FFF2-40B4-BE49-F238E27FC236}">
                  <a16:creationId xmlns:a16="http://schemas.microsoft.com/office/drawing/2014/main" id="{1AC51267-4CA8-4EC9-BA79-C700DADA79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66D5A303-76A6-4F06-B389-00E6A2F6A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6CACDDAB-0AC3-4BFD-B9E9-EBF40D34A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34" name="Group 15">
              <a:extLst>
                <a:ext uri="{FF2B5EF4-FFF2-40B4-BE49-F238E27FC236}">
                  <a16:creationId xmlns:a16="http://schemas.microsoft.com/office/drawing/2014/main" id="{83E619B5-1A05-4BC1-93C8-7182E5E23A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D5D8B1E5-23FF-4966-B725-CD6A034A7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639884BE-CEEA-45B4-B6F5-7EE8A9D7D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56F1F136-1633-48B3-8C9B-44A40CC9BCD5}"/>
              </a:ext>
            </a:extLst>
          </p:cNvPr>
          <p:cNvGrpSpPr/>
          <p:nvPr/>
        </p:nvGrpSpPr>
        <p:grpSpPr>
          <a:xfrm>
            <a:off x="7703063" y="693478"/>
            <a:ext cx="324000" cy="324000"/>
            <a:chOff x="4338000" y="3040086"/>
            <a:chExt cx="468000" cy="468000"/>
          </a:xfrm>
        </p:grpSpPr>
        <p:sp>
          <p:nvSpPr>
            <p:cNvPr id="40" name="Ovál 39">
              <a:extLst>
                <a:ext uri="{FF2B5EF4-FFF2-40B4-BE49-F238E27FC236}">
                  <a16:creationId xmlns:a16="http://schemas.microsoft.com/office/drawing/2014/main" id="{B2BBD59C-9DCE-4B99-9D60-3B72EAE187B9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1" name="Skupina 40">
              <a:extLst>
                <a:ext uri="{FF2B5EF4-FFF2-40B4-BE49-F238E27FC236}">
                  <a16:creationId xmlns:a16="http://schemas.microsoft.com/office/drawing/2014/main" id="{208FD0B4-0D7C-4306-A0C3-FFEFAF981609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E112A7CB-D407-4D35-80B5-2B251235D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0322C367-4ADE-44CA-95A0-ACB1BB87B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55F4C231-13C7-457B-AF53-3C6195346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AB734D35-C053-4900-9FBA-CAE05D854BB3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BA4EB221-397F-45B0-A54D-9A15B4CEA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1130E2AB-6DE0-4A76-BEE5-8FE95D586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3F8232CE-DF88-43DE-A63F-DAC60FABE5AB}"/>
              </a:ext>
            </a:extLst>
          </p:cNvPr>
          <p:cNvGrpSpPr/>
          <p:nvPr/>
        </p:nvGrpSpPr>
        <p:grpSpPr>
          <a:xfrm>
            <a:off x="5898961" y="1908261"/>
            <a:ext cx="324000" cy="324000"/>
            <a:chOff x="4889375" y="3924300"/>
            <a:chExt cx="612000" cy="612000"/>
          </a:xfrm>
        </p:grpSpPr>
        <p:sp>
          <p:nvSpPr>
            <p:cNvPr id="49" name="Ovál 48">
              <a:extLst>
                <a:ext uri="{FF2B5EF4-FFF2-40B4-BE49-F238E27FC236}">
                  <a16:creationId xmlns:a16="http://schemas.microsoft.com/office/drawing/2014/main" id="{6810B6AA-12CB-4AF5-A7AF-89EBE29FE893}"/>
                </a:ext>
              </a:extLst>
            </p:cNvPr>
            <p:cNvSpPr/>
            <p:nvPr/>
          </p:nvSpPr>
          <p:spPr>
            <a:xfrm>
              <a:off x="4889375" y="3924300"/>
              <a:ext cx="612000" cy="612000"/>
            </a:xfrm>
            <a:prstGeom prst="ellipse">
              <a:avLst/>
            </a:prstGeom>
            <a:solidFill>
              <a:srgbClr val="003B89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0" name="Group 186">
              <a:extLst>
                <a:ext uri="{FF2B5EF4-FFF2-40B4-BE49-F238E27FC236}">
                  <a16:creationId xmlns:a16="http://schemas.microsoft.com/office/drawing/2014/main" id="{388F078A-11D7-4F84-AB23-5665F365FA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0990" y="3978102"/>
              <a:ext cx="286472" cy="468951"/>
              <a:chOff x="6531125" y="4555470"/>
              <a:chExt cx="1070999" cy="1753255"/>
            </a:xfrm>
            <a:solidFill>
              <a:schemeClr val="bg1"/>
            </a:solidFill>
          </p:grpSpPr>
          <p:sp>
            <p:nvSpPr>
              <p:cNvPr id="54" name="Freeform 50">
                <a:extLst>
                  <a:ext uri="{FF2B5EF4-FFF2-40B4-BE49-F238E27FC236}">
                    <a16:creationId xmlns:a16="http://schemas.microsoft.com/office/drawing/2014/main" id="{AF57C3B9-064A-41A3-A74D-CF35310AE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841" y="4841809"/>
                <a:ext cx="95229" cy="495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0" y="25"/>
                  </a:cxn>
                  <a:cxn ang="0">
                    <a:pos x="62" y="32"/>
                  </a:cxn>
                  <a:cxn ang="0">
                    <a:pos x="40" y="5"/>
                  </a:cxn>
                </a:cxnLst>
                <a:rect l="0" t="0" r="r" b="b"/>
                <a:pathLst>
                  <a:path w="62" h="32">
                    <a:moveTo>
                      <a:pt x="40" y="5"/>
                    </a:moveTo>
                    <a:cubicBezTo>
                      <a:pt x="23" y="0"/>
                      <a:pt x="6" y="8"/>
                      <a:pt x="0" y="2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1" y="20"/>
                      <a:pt x="52" y="9"/>
                      <a:pt x="4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5" name="Freeform 51">
                <a:extLst>
                  <a:ext uri="{FF2B5EF4-FFF2-40B4-BE49-F238E27FC236}">
                    <a16:creationId xmlns:a16="http://schemas.microsoft.com/office/drawing/2014/main" id="{3368445C-DA0E-43B4-B9F6-38D6CC004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799" y="4755711"/>
                <a:ext cx="890325" cy="1553014"/>
              </a:xfrm>
              <a:custGeom>
                <a:avLst/>
                <a:gdLst/>
                <a:ahLst/>
                <a:cxnLst>
                  <a:cxn ang="0">
                    <a:pos x="560" y="10"/>
                  </a:cxn>
                  <a:cxn ang="0">
                    <a:pos x="516" y="18"/>
                  </a:cxn>
                  <a:cxn ang="0">
                    <a:pos x="350" y="196"/>
                  </a:cxn>
                  <a:cxn ang="0">
                    <a:pos x="285" y="250"/>
                  </a:cxn>
                  <a:cxn ang="0">
                    <a:pos x="269" y="262"/>
                  </a:cxn>
                  <a:cxn ang="0">
                    <a:pos x="125" y="262"/>
                  </a:cxn>
                  <a:cxn ang="0">
                    <a:pos x="118" y="263"/>
                  </a:cxn>
                  <a:cxn ang="0">
                    <a:pos x="109" y="262"/>
                  </a:cxn>
                  <a:cxn ang="0">
                    <a:pos x="0" y="272"/>
                  </a:cxn>
                  <a:cxn ang="0">
                    <a:pos x="67" y="318"/>
                  </a:cxn>
                  <a:cxn ang="0">
                    <a:pos x="94" y="324"/>
                  </a:cxn>
                  <a:cxn ang="0">
                    <a:pos x="94" y="958"/>
                  </a:cxn>
                  <a:cxn ang="0">
                    <a:pos x="143" y="1008"/>
                  </a:cxn>
                  <a:cxn ang="0">
                    <a:pos x="193" y="958"/>
                  </a:cxn>
                  <a:cxn ang="0">
                    <a:pos x="193" y="597"/>
                  </a:cxn>
                  <a:cxn ang="0">
                    <a:pos x="211" y="597"/>
                  </a:cxn>
                  <a:cxn ang="0">
                    <a:pos x="211" y="958"/>
                  </a:cxn>
                  <a:cxn ang="0">
                    <a:pos x="261" y="1008"/>
                  </a:cxn>
                  <a:cxn ang="0">
                    <a:pos x="310" y="958"/>
                  </a:cxn>
                  <a:cxn ang="0">
                    <a:pos x="310" y="311"/>
                  </a:cxn>
                  <a:cxn ang="0">
                    <a:pos x="568" y="55"/>
                  </a:cxn>
                  <a:cxn ang="0">
                    <a:pos x="560" y="10"/>
                  </a:cxn>
                </a:cxnLst>
                <a:rect l="0" t="0" r="r" b="b"/>
                <a:pathLst>
                  <a:path w="578" h="1008">
                    <a:moveTo>
                      <a:pt x="560" y="10"/>
                    </a:moveTo>
                    <a:cubicBezTo>
                      <a:pt x="546" y="0"/>
                      <a:pt x="526" y="3"/>
                      <a:pt x="516" y="18"/>
                    </a:cubicBezTo>
                    <a:cubicBezTo>
                      <a:pt x="466" y="88"/>
                      <a:pt x="401" y="151"/>
                      <a:pt x="350" y="196"/>
                    </a:cubicBezTo>
                    <a:cubicBezTo>
                      <a:pt x="324" y="219"/>
                      <a:pt x="301" y="237"/>
                      <a:pt x="285" y="250"/>
                    </a:cubicBezTo>
                    <a:cubicBezTo>
                      <a:pt x="279" y="255"/>
                      <a:pt x="273" y="259"/>
                      <a:pt x="269" y="262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2" y="262"/>
                      <a:pt x="120" y="262"/>
                      <a:pt x="118" y="263"/>
                    </a:cubicBezTo>
                    <a:cubicBezTo>
                      <a:pt x="115" y="262"/>
                      <a:pt x="112" y="262"/>
                      <a:pt x="109" y="26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" y="297"/>
                      <a:pt x="45" y="311"/>
                      <a:pt x="67" y="318"/>
                    </a:cubicBezTo>
                    <a:cubicBezTo>
                      <a:pt x="77" y="321"/>
                      <a:pt x="86" y="323"/>
                      <a:pt x="94" y="324"/>
                    </a:cubicBezTo>
                    <a:cubicBezTo>
                      <a:pt x="94" y="958"/>
                      <a:pt x="94" y="958"/>
                      <a:pt x="94" y="958"/>
                    </a:cubicBezTo>
                    <a:cubicBezTo>
                      <a:pt x="94" y="986"/>
                      <a:pt x="116" y="1008"/>
                      <a:pt x="143" y="1008"/>
                    </a:cubicBezTo>
                    <a:cubicBezTo>
                      <a:pt x="171" y="1008"/>
                      <a:pt x="193" y="986"/>
                      <a:pt x="193" y="95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211" y="597"/>
                      <a:pt x="211" y="597"/>
                      <a:pt x="211" y="597"/>
                    </a:cubicBezTo>
                    <a:cubicBezTo>
                      <a:pt x="211" y="958"/>
                      <a:pt x="211" y="958"/>
                      <a:pt x="211" y="958"/>
                    </a:cubicBezTo>
                    <a:cubicBezTo>
                      <a:pt x="211" y="986"/>
                      <a:pt x="233" y="1008"/>
                      <a:pt x="261" y="1008"/>
                    </a:cubicBezTo>
                    <a:cubicBezTo>
                      <a:pt x="288" y="1008"/>
                      <a:pt x="310" y="986"/>
                      <a:pt x="310" y="958"/>
                    </a:cubicBezTo>
                    <a:cubicBezTo>
                      <a:pt x="310" y="311"/>
                      <a:pt x="310" y="311"/>
                      <a:pt x="310" y="311"/>
                    </a:cubicBezTo>
                    <a:cubicBezTo>
                      <a:pt x="351" y="280"/>
                      <a:pt x="478" y="181"/>
                      <a:pt x="568" y="55"/>
                    </a:cubicBezTo>
                    <a:cubicBezTo>
                      <a:pt x="578" y="40"/>
                      <a:pt x="575" y="20"/>
                      <a:pt x="5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6" name="Freeform 52">
                <a:extLst>
                  <a:ext uri="{FF2B5EF4-FFF2-40B4-BE49-F238E27FC236}">
                    <a16:creationId xmlns:a16="http://schemas.microsoft.com/office/drawing/2014/main" id="{9CF6D957-078F-4C92-82D2-E7D3B5ED42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0924" y="4888119"/>
                <a:ext cx="341780" cy="275903"/>
              </a:xfrm>
              <a:custGeom>
                <a:avLst/>
                <a:gdLst/>
                <a:ahLst/>
                <a:cxnLst>
                  <a:cxn ang="0">
                    <a:pos x="222" y="160"/>
                  </a:cxn>
                  <a:cxn ang="0">
                    <a:pos x="137" y="63"/>
                  </a:cxn>
                  <a:cxn ang="0">
                    <a:pos x="148" y="18"/>
                  </a:cxn>
                  <a:cxn ang="0">
                    <a:pos x="0" y="0"/>
                  </a:cxn>
                  <a:cxn ang="0">
                    <a:pos x="25" y="179"/>
                  </a:cxn>
                  <a:cxn ang="0">
                    <a:pos x="222" y="160"/>
                  </a:cxn>
                  <a:cxn ang="0">
                    <a:pos x="43" y="90"/>
                  </a:cxn>
                  <a:cxn ang="0">
                    <a:pos x="85" y="47"/>
                  </a:cxn>
                  <a:cxn ang="0">
                    <a:pos x="127" y="90"/>
                  </a:cxn>
                  <a:cxn ang="0">
                    <a:pos x="85" y="133"/>
                  </a:cxn>
                  <a:cxn ang="0">
                    <a:pos x="43" y="90"/>
                  </a:cxn>
                </a:cxnLst>
                <a:rect l="0" t="0" r="r" b="b"/>
                <a:pathLst>
                  <a:path w="222" h="179">
                    <a:moveTo>
                      <a:pt x="222" y="160"/>
                    </a:moveTo>
                    <a:cubicBezTo>
                      <a:pt x="174" y="154"/>
                      <a:pt x="137" y="113"/>
                      <a:pt x="137" y="63"/>
                    </a:cubicBezTo>
                    <a:cubicBezTo>
                      <a:pt x="137" y="47"/>
                      <a:pt x="141" y="31"/>
                      <a:pt x="14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79"/>
                      <a:pt x="25" y="179"/>
                      <a:pt x="25" y="179"/>
                    </a:cubicBezTo>
                    <a:lnTo>
                      <a:pt x="222" y="160"/>
                    </a:lnTo>
                    <a:close/>
                    <a:moveTo>
                      <a:pt x="43" y="90"/>
                    </a:moveTo>
                    <a:cubicBezTo>
                      <a:pt x="43" y="66"/>
                      <a:pt x="62" y="47"/>
                      <a:pt x="85" y="47"/>
                    </a:cubicBezTo>
                    <a:cubicBezTo>
                      <a:pt x="108" y="47"/>
                      <a:pt x="127" y="66"/>
                      <a:pt x="127" y="90"/>
                    </a:cubicBezTo>
                    <a:cubicBezTo>
                      <a:pt x="127" y="113"/>
                      <a:pt x="108" y="133"/>
                      <a:pt x="85" y="133"/>
                    </a:cubicBezTo>
                    <a:cubicBezTo>
                      <a:pt x="62" y="133"/>
                      <a:pt x="43" y="113"/>
                      <a:pt x="43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7" name="Freeform 53">
                <a:extLst>
                  <a:ext uri="{FF2B5EF4-FFF2-40B4-BE49-F238E27FC236}">
                    <a16:creationId xmlns:a16="http://schemas.microsoft.com/office/drawing/2014/main" id="{0017B1D6-3F65-46DF-BE7E-59EA64965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125" y="4880292"/>
                <a:ext cx="155889" cy="299384"/>
              </a:xfrm>
              <a:custGeom>
                <a:avLst/>
                <a:gdLst/>
                <a:ahLst/>
                <a:cxnLst>
                  <a:cxn ang="0">
                    <a:pos x="177" y="10"/>
                  </a:cxn>
                  <a:cxn ang="0">
                    <a:pos x="90" y="0"/>
                  </a:cxn>
                  <a:cxn ang="0">
                    <a:pos x="0" y="459"/>
                  </a:cxn>
                  <a:cxn ang="0">
                    <a:pos x="239" y="437"/>
                  </a:cxn>
                  <a:cxn ang="0">
                    <a:pos x="177" y="10"/>
                  </a:cxn>
                </a:cxnLst>
                <a:rect l="0" t="0" r="r" b="b"/>
                <a:pathLst>
                  <a:path w="239" h="459">
                    <a:moveTo>
                      <a:pt x="177" y="10"/>
                    </a:moveTo>
                    <a:lnTo>
                      <a:pt x="90" y="0"/>
                    </a:lnTo>
                    <a:lnTo>
                      <a:pt x="0" y="459"/>
                    </a:lnTo>
                    <a:lnTo>
                      <a:pt x="239" y="437"/>
                    </a:lnTo>
                    <a:lnTo>
                      <a:pt x="17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8" name="Oval 54">
                <a:extLst>
                  <a:ext uri="{FF2B5EF4-FFF2-40B4-BE49-F238E27FC236}">
                    <a16:creationId xmlns:a16="http://schemas.microsoft.com/office/drawing/2014/main" id="{7E38CF8E-5F29-4E55-8970-58A252C7E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94" y="4846375"/>
                <a:ext cx="277208" cy="2778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9" name="Oval 55">
                <a:extLst>
                  <a:ext uri="{FF2B5EF4-FFF2-40B4-BE49-F238E27FC236}">
                    <a16:creationId xmlns:a16="http://schemas.microsoft.com/office/drawing/2014/main" id="{16E2AB35-3D1E-4CCB-8F4C-92A450449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153" y="4997697"/>
                <a:ext cx="58703" cy="567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0" name="Freeform 56">
                <a:extLst>
                  <a:ext uri="{FF2B5EF4-FFF2-40B4-BE49-F238E27FC236}">
                    <a16:creationId xmlns:a16="http://schemas.microsoft.com/office/drawing/2014/main" id="{F6C8AC0B-AF3D-4CC1-AF79-B8B0CEF5C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14" y="4555470"/>
                <a:ext cx="169586" cy="228288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75" y="107"/>
                  </a:cxn>
                  <a:cxn ang="0">
                    <a:pos x="61" y="137"/>
                  </a:cxn>
                  <a:cxn ang="0">
                    <a:pos x="94" y="141"/>
                  </a:cxn>
                  <a:cxn ang="0">
                    <a:pos x="110" y="117"/>
                  </a:cxn>
                  <a:cxn ang="0">
                    <a:pos x="110" y="117"/>
                  </a:cxn>
                  <a:cxn ang="0">
                    <a:pos x="110" y="51"/>
                  </a:cxn>
                  <a:cxn ang="0">
                    <a:pos x="98" y="29"/>
                  </a:cxn>
                  <a:cxn ang="0">
                    <a:pos x="98" y="29"/>
                  </a:cxn>
                  <a:cxn ang="0">
                    <a:pos x="52" y="4"/>
                  </a:cxn>
                  <a:cxn ang="0">
                    <a:pos x="40" y="11"/>
                  </a:cxn>
                  <a:cxn ang="0">
                    <a:pos x="40" y="74"/>
                  </a:cxn>
                  <a:cxn ang="0">
                    <a:pos x="35" y="73"/>
                  </a:cxn>
                  <a:cxn ang="0">
                    <a:pos x="20" y="78"/>
                  </a:cxn>
                  <a:cxn ang="0">
                    <a:pos x="6" y="108"/>
                  </a:cxn>
                  <a:cxn ang="0">
                    <a:pos x="39" y="112"/>
                  </a:cxn>
                  <a:cxn ang="0">
                    <a:pos x="54" y="88"/>
                  </a:cxn>
                  <a:cxn ang="0">
                    <a:pos x="55" y="88"/>
                  </a:cxn>
                  <a:cxn ang="0">
                    <a:pos x="55" y="46"/>
                  </a:cxn>
                  <a:cxn ang="0">
                    <a:pos x="67" y="39"/>
                  </a:cxn>
                  <a:cxn ang="0">
                    <a:pos x="83" y="48"/>
                  </a:cxn>
                  <a:cxn ang="0">
                    <a:pos x="95" y="70"/>
                  </a:cxn>
                  <a:cxn ang="0">
                    <a:pos x="95" y="103"/>
                  </a:cxn>
                  <a:cxn ang="0">
                    <a:pos x="91" y="103"/>
                  </a:cxn>
                </a:cxnLst>
                <a:rect l="0" t="0" r="r" b="b"/>
                <a:pathLst>
                  <a:path w="110" h="148">
                    <a:moveTo>
                      <a:pt x="91" y="103"/>
                    </a:moveTo>
                    <a:cubicBezTo>
                      <a:pt x="86" y="103"/>
                      <a:pt x="80" y="104"/>
                      <a:pt x="75" y="107"/>
                    </a:cubicBezTo>
                    <a:cubicBezTo>
                      <a:pt x="62" y="114"/>
                      <a:pt x="56" y="128"/>
                      <a:pt x="61" y="137"/>
                    </a:cubicBezTo>
                    <a:cubicBezTo>
                      <a:pt x="67" y="147"/>
                      <a:pt x="81" y="148"/>
                      <a:pt x="94" y="141"/>
                    </a:cubicBezTo>
                    <a:cubicBezTo>
                      <a:pt x="105" y="135"/>
                      <a:pt x="110" y="126"/>
                      <a:pt x="110" y="117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10" y="43"/>
                      <a:pt x="104" y="33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40" y="4"/>
                      <a:pt x="40" y="1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8" y="73"/>
                      <a:pt x="37" y="73"/>
                      <a:pt x="35" y="73"/>
                    </a:cubicBezTo>
                    <a:cubicBezTo>
                      <a:pt x="30" y="73"/>
                      <a:pt x="25" y="75"/>
                      <a:pt x="20" y="78"/>
                    </a:cubicBezTo>
                    <a:cubicBezTo>
                      <a:pt x="7" y="85"/>
                      <a:pt x="0" y="98"/>
                      <a:pt x="6" y="108"/>
                    </a:cubicBezTo>
                    <a:cubicBezTo>
                      <a:pt x="11" y="117"/>
                      <a:pt x="26" y="119"/>
                      <a:pt x="39" y="112"/>
                    </a:cubicBezTo>
                    <a:cubicBezTo>
                      <a:pt x="49" y="106"/>
                      <a:pt x="55" y="96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8"/>
                      <a:pt x="60" y="35"/>
                      <a:pt x="67" y="3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90" y="52"/>
                      <a:pt x="95" y="62"/>
                      <a:pt x="95" y="70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2" y="103"/>
                      <a:pt x="91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51" name="Group 214">
              <a:extLst>
                <a:ext uri="{FF2B5EF4-FFF2-40B4-BE49-F238E27FC236}">
                  <a16:creationId xmlns:a16="http://schemas.microsoft.com/office/drawing/2014/main" id="{51DB15F7-5865-4228-ADA5-E5D4AC6E80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8892" y="4094291"/>
              <a:ext cx="165375" cy="352768"/>
              <a:chOff x="-1792999" y="3284984"/>
              <a:chExt cx="485284" cy="1035190"/>
            </a:xfrm>
            <a:solidFill>
              <a:schemeClr val="bg1"/>
            </a:solidFill>
          </p:grpSpPr>
          <p:sp>
            <p:nvSpPr>
              <p:cNvPr id="52" name="Oval 80">
                <a:extLst>
                  <a:ext uri="{FF2B5EF4-FFF2-40B4-BE49-F238E27FC236}">
                    <a16:creationId xmlns:a16="http://schemas.microsoft.com/office/drawing/2014/main" id="{A4D9B030-C280-4759-95CC-871A21A7E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924" y="3284984"/>
                <a:ext cx="198747" cy="19691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FFEA7C7-7142-440A-8E3C-94F835E0E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2999" y="3495314"/>
                <a:ext cx="485284" cy="824860"/>
              </a:xfrm>
              <a:custGeom>
                <a:avLst/>
                <a:gdLst/>
                <a:ahLst/>
                <a:cxnLst>
                  <a:cxn ang="0">
                    <a:pos x="334" y="247"/>
                  </a:cxn>
                  <a:cxn ang="0">
                    <a:pos x="297" y="54"/>
                  </a:cxn>
                  <a:cxn ang="0">
                    <a:pos x="296" y="51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6" y="0"/>
                  </a:cxn>
                  <a:cxn ang="0">
                    <a:pos x="41" y="51"/>
                  </a:cxn>
                  <a:cxn ang="0">
                    <a:pos x="40" y="54"/>
                  </a:cxn>
                  <a:cxn ang="0">
                    <a:pos x="3" y="247"/>
                  </a:cxn>
                  <a:cxn ang="0">
                    <a:pos x="22" y="275"/>
                  </a:cxn>
                  <a:cxn ang="0">
                    <a:pos x="50" y="256"/>
                  </a:cxn>
                  <a:cxn ang="0">
                    <a:pos x="83" y="86"/>
                  </a:cxn>
                  <a:cxn ang="0">
                    <a:pos x="88" y="92"/>
                  </a:cxn>
                  <a:cxn ang="0">
                    <a:pos x="32" y="374"/>
                  </a:cxn>
                  <a:cxn ang="0">
                    <a:pos x="91" y="374"/>
                  </a:cxn>
                  <a:cxn ang="0">
                    <a:pos x="91" y="537"/>
                  </a:cxn>
                  <a:cxn ang="0">
                    <a:pos x="127" y="573"/>
                  </a:cxn>
                  <a:cxn ang="0">
                    <a:pos x="164" y="537"/>
                  </a:cxn>
                  <a:cxn ang="0">
                    <a:pos x="164" y="374"/>
                  </a:cxn>
                  <a:cxn ang="0">
                    <a:pos x="165" y="374"/>
                  </a:cxn>
                  <a:cxn ang="0">
                    <a:pos x="165" y="374"/>
                  </a:cxn>
                  <a:cxn ang="0">
                    <a:pos x="168" y="374"/>
                  </a:cxn>
                  <a:cxn ang="0">
                    <a:pos x="168" y="537"/>
                  </a:cxn>
                  <a:cxn ang="0">
                    <a:pos x="205" y="573"/>
                  </a:cxn>
                  <a:cxn ang="0">
                    <a:pos x="241" y="537"/>
                  </a:cxn>
                  <a:cxn ang="0">
                    <a:pos x="241" y="374"/>
                  </a:cxn>
                  <a:cxn ang="0">
                    <a:pos x="305" y="374"/>
                  </a:cxn>
                  <a:cxn ang="0">
                    <a:pos x="249" y="89"/>
                  </a:cxn>
                  <a:cxn ang="0">
                    <a:pos x="255" y="90"/>
                  </a:cxn>
                  <a:cxn ang="0">
                    <a:pos x="287" y="256"/>
                  </a:cxn>
                  <a:cxn ang="0">
                    <a:pos x="315" y="275"/>
                  </a:cxn>
                  <a:cxn ang="0">
                    <a:pos x="334" y="247"/>
                  </a:cxn>
                </a:cxnLst>
                <a:rect l="0" t="0" r="r" b="b"/>
                <a:pathLst>
                  <a:path w="337" h="573">
                    <a:moveTo>
                      <a:pt x="334" y="247"/>
                    </a:moveTo>
                    <a:cubicBezTo>
                      <a:pt x="297" y="54"/>
                      <a:pt x="297" y="54"/>
                      <a:pt x="297" y="54"/>
                    </a:cubicBezTo>
                    <a:cubicBezTo>
                      <a:pt x="297" y="53"/>
                      <a:pt x="296" y="52"/>
                      <a:pt x="296" y="51"/>
                    </a:cubicBezTo>
                    <a:cubicBezTo>
                      <a:pt x="288" y="19"/>
                      <a:pt x="256" y="0"/>
                      <a:pt x="171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81" y="0"/>
                      <a:pt x="49" y="19"/>
                      <a:pt x="41" y="51"/>
                    </a:cubicBezTo>
                    <a:cubicBezTo>
                      <a:pt x="40" y="52"/>
                      <a:pt x="40" y="53"/>
                      <a:pt x="40" y="54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0" y="260"/>
                      <a:pt x="9" y="273"/>
                      <a:pt x="22" y="275"/>
                    </a:cubicBezTo>
                    <a:cubicBezTo>
                      <a:pt x="35" y="278"/>
                      <a:pt x="47" y="269"/>
                      <a:pt x="50" y="25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5" y="82"/>
                      <a:pt x="89" y="83"/>
                      <a:pt x="88" y="92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91" y="374"/>
                      <a:pt x="91" y="374"/>
                      <a:pt x="91" y="374"/>
                    </a:cubicBezTo>
                    <a:cubicBezTo>
                      <a:pt x="91" y="537"/>
                      <a:pt x="91" y="537"/>
                      <a:pt x="91" y="537"/>
                    </a:cubicBezTo>
                    <a:cubicBezTo>
                      <a:pt x="91" y="557"/>
                      <a:pt x="107" y="573"/>
                      <a:pt x="127" y="573"/>
                    </a:cubicBezTo>
                    <a:cubicBezTo>
                      <a:pt x="147" y="573"/>
                      <a:pt x="164" y="557"/>
                      <a:pt x="164" y="537"/>
                    </a:cubicBezTo>
                    <a:cubicBezTo>
                      <a:pt x="164" y="374"/>
                      <a:pt x="164" y="374"/>
                      <a:pt x="164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8" y="374"/>
                      <a:pt x="168" y="374"/>
                      <a:pt x="168" y="374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57"/>
                      <a:pt x="185" y="573"/>
                      <a:pt x="205" y="573"/>
                    </a:cubicBezTo>
                    <a:cubicBezTo>
                      <a:pt x="225" y="573"/>
                      <a:pt x="241" y="557"/>
                      <a:pt x="241" y="537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305" y="374"/>
                      <a:pt x="305" y="374"/>
                      <a:pt x="305" y="374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49" y="82"/>
                      <a:pt x="254" y="83"/>
                      <a:pt x="255" y="90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9" y="269"/>
                      <a:pt x="302" y="278"/>
                      <a:pt x="315" y="275"/>
                    </a:cubicBezTo>
                    <a:cubicBezTo>
                      <a:pt x="328" y="273"/>
                      <a:pt x="337" y="260"/>
                      <a:pt x="334" y="2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278849B8-DF18-4B75-BF9B-0DD0DE5DE626}"/>
              </a:ext>
            </a:extLst>
          </p:cNvPr>
          <p:cNvGrpSpPr/>
          <p:nvPr/>
        </p:nvGrpSpPr>
        <p:grpSpPr>
          <a:xfrm>
            <a:off x="5425796" y="1908261"/>
            <a:ext cx="324000" cy="324000"/>
            <a:chOff x="3082862" y="3924300"/>
            <a:chExt cx="612000" cy="612000"/>
          </a:xfrm>
        </p:grpSpPr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E681A296-6DF2-4A89-80B7-A3996B92D615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" name="Group 18">
              <a:extLst>
                <a:ext uri="{FF2B5EF4-FFF2-40B4-BE49-F238E27FC236}">
                  <a16:creationId xmlns:a16="http://schemas.microsoft.com/office/drawing/2014/main" id="{33DAA427-C847-482C-9013-412853DBC4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67" name="Freeform 11">
                <a:extLst>
                  <a:ext uri="{FF2B5EF4-FFF2-40B4-BE49-F238E27FC236}">
                    <a16:creationId xmlns:a16="http://schemas.microsoft.com/office/drawing/2014/main" id="{1B1451EC-8EDD-497D-BD33-4995CD4EB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071D2EFE-B292-4184-800F-8A11CF087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64" name="Group 15">
              <a:extLst>
                <a:ext uri="{FF2B5EF4-FFF2-40B4-BE49-F238E27FC236}">
                  <a16:creationId xmlns:a16="http://schemas.microsoft.com/office/drawing/2014/main" id="{6EEA6B23-91D0-4401-9B60-AF8643BB08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65" name="Freeform 14">
                <a:extLst>
                  <a:ext uri="{FF2B5EF4-FFF2-40B4-BE49-F238E27FC236}">
                    <a16:creationId xmlns:a16="http://schemas.microsoft.com/office/drawing/2014/main" id="{4C604787-D349-42E2-8C35-F75FC333A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9198E152-BDD5-4844-85B2-06511F889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75A0A915-E6D3-4B1E-B518-C38AC4A33FBD}"/>
              </a:ext>
            </a:extLst>
          </p:cNvPr>
          <p:cNvGrpSpPr/>
          <p:nvPr/>
        </p:nvGrpSpPr>
        <p:grpSpPr>
          <a:xfrm>
            <a:off x="4952632" y="1908261"/>
            <a:ext cx="324000" cy="324000"/>
            <a:chOff x="4338000" y="3040086"/>
            <a:chExt cx="468000" cy="468000"/>
          </a:xfrm>
        </p:grpSpPr>
        <p:sp>
          <p:nvSpPr>
            <p:cNvPr id="70" name="Ovál 69">
              <a:extLst>
                <a:ext uri="{FF2B5EF4-FFF2-40B4-BE49-F238E27FC236}">
                  <a16:creationId xmlns:a16="http://schemas.microsoft.com/office/drawing/2014/main" id="{4022B1C6-62D1-43F4-AE6E-7333AA2943FA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1" name="Skupina 70">
              <a:extLst>
                <a:ext uri="{FF2B5EF4-FFF2-40B4-BE49-F238E27FC236}">
                  <a16:creationId xmlns:a16="http://schemas.microsoft.com/office/drawing/2014/main" id="{F08F1A37-4A4E-4303-B2AA-EBFB9DE62458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015D5294-7ECE-4EC3-9737-70B3970D4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6" name="Freeform 14">
                <a:extLst>
                  <a:ext uri="{FF2B5EF4-FFF2-40B4-BE49-F238E27FC236}">
                    <a16:creationId xmlns:a16="http://schemas.microsoft.com/office/drawing/2014/main" id="{3803FA6B-B7BC-4024-BE81-3A9DF6448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7" name="Freeform 15">
                <a:extLst>
                  <a:ext uri="{FF2B5EF4-FFF2-40B4-BE49-F238E27FC236}">
                    <a16:creationId xmlns:a16="http://schemas.microsoft.com/office/drawing/2014/main" id="{C258D699-2953-478A-9E99-7FBDCD2C8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72" name="Skupina 71">
              <a:extLst>
                <a:ext uri="{FF2B5EF4-FFF2-40B4-BE49-F238E27FC236}">
                  <a16:creationId xmlns:a16="http://schemas.microsoft.com/office/drawing/2014/main" id="{3DBE7ACD-6822-47A0-A5C0-32DBEB557B9B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73" name="Freeform 16">
                <a:extLst>
                  <a:ext uri="{FF2B5EF4-FFF2-40B4-BE49-F238E27FC236}">
                    <a16:creationId xmlns:a16="http://schemas.microsoft.com/office/drawing/2014/main" id="{6F1203A3-056E-4CD2-9079-B3B1BE0A7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4" name="Freeform 17">
                <a:extLst>
                  <a:ext uri="{FF2B5EF4-FFF2-40B4-BE49-F238E27FC236}">
                    <a16:creationId xmlns:a16="http://schemas.microsoft.com/office/drawing/2014/main" id="{9CEB068F-83E2-4D76-A3AD-C87239C0E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aphicFrame>
        <p:nvGraphicFramePr>
          <p:cNvPr id="78" name="Tabulka 77">
            <a:extLst>
              <a:ext uri="{FF2B5EF4-FFF2-40B4-BE49-F238E27FC236}">
                <a16:creationId xmlns:a16="http://schemas.microsoft.com/office/drawing/2014/main" id="{6D05FF68-7F92-4D99-94AA-9461C0C0F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75563"/>
              </p:ext>
            </p:extLst>
          </p:nvPr>
        </p:nvGraphicFramePr>
        <p:xfrm>
          <a:off x="4936084" y="2355167"/>
          <a:ext cx="1352289" cy="209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763">
                  <a:extLst>
                    <a:ext uri="{9D8B030D-6E8A-4147-A177-3AD203B41FA5}">
                      <a16:colId xmlns:a16="http://schemas.microsoft.com/office/drawing/2014/main" val="470296010"/>
                    </a:ext>
                  </a:extLst>
                </a:gridCol>
                <a:gridCol w="450763">
                  <a:extLst>
                    <a:ext uri="{9D8B030D-6E8A-4147-A177-3AD203B41FA5}">
                      <a16:colId xmlns:a16="http://schemas.microsoft.com/office/drawing/2014/main" val="2333166025"/>
                    </a:ext>
                  </a:extLst>
                </a:gridCol>
                <a:gridCol w="450763">
                  <a:extLst>
                    <a:ext uri="{9D8B030D-6E8A-4147-A177-3AD203B41FA5}">
                      <a16:colId xmlns:a16="http://schemas.microsoft.com/office/drawing/2014/main" val="663315628"/>
                    </a:ext>
                  </a:extLst>
                </a:gridCol>
              </a:tblGrid>
              <a:tr h="418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15 %</a:t>
                      </a:r>
                      <a:endParaRPr lang="cs-CZ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14 %</a:t>
                      </a:r>
                      <a:endParaRPr lang="cs-CZ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6 %</a:t>
                      </a:r>
                      <a:endParaRPr lang="cs-CZ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034093"/>
                  </a:ext>
                </a:extLst>
              </a:tr>
              <a:tr h="6281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61 %</a:t>
                      </a:r>
                      <a:endParaRPr lang="cs-CZ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70 %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67 %</a:t>
                      </a:r>
                      <a:endParaRPr lang="cs-CZ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320842"/>
                  </a:ext>
                </a:extLst>
              </a:tr>
              <a:tr h="6281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13 %</a:t>
                      </a:r>
                      <a:endParaRPr lang="cs-CZ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14 %</a:t>
                      </a:r>
                      <a:endParaRPr lang="cs-CZ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27 %</a:t>
                      </a:r>
                      <a:endParaRPr lang="cs-CZ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784845"/>
                  </a:ext>
                </a:extLst>
              </a:tr>
              <a:tr h="418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11 %</a:t>
                      </a:r>
                      <a:endParaRPr lang="cs-CZ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3 %</a:t>
                      </a:r>
                      <a:endParaRPr lang="cs-CZ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1 %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035112"/>
                  </a:ext>
                </a:extLst>
              </a:tr>
            </a:tbl>
          </a:graphicData>
        </a:graphic>
      </p:graphicFrame>
      <p:sp>
        <p:nvSpPr>
          <p:cNvPr id="79" name="TextovéPole 78">
            <a:extLst>
              <a:ext uri="{FF2B5EF4-FFF2-40B4-BE49-F238E27FC236}">
                <a16:creationId xmlns:a16="http://schemas.microsoft.com/office/drawing/2014/main" id="{F02A68EA-B995-4778-855A-48099BEA1A70}"/>
              </a:ext>
            </a:extLst>
          </p:cNvPr>
          <p:cNvSpPr txBox="1"/>
          <p:nvPr/>
        </p:nvSpPr>
        <p:spPr>
          <a:xfrm>
            <a:off x="2968294" y="2547589"/>
            <a:ext cx="139118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ctr"/>
            <a:r>
              <a:rPr lang="pt-BR" sz="1000" dirty="0">
                <a:solidFill>
                  <a:schemeClr val="tx2"/>
                </a:solidFill>
              </a:rPr>
              <a:t>ANO, BAVÍ MĚ, RÁD/A JE POSLOUCHÁM</a:t>
            </a:r>
            <a:endParaRPr lang="pt-BR" sz="1000" b="1" dirty="0">
              <a:solidFill>
                <a:schemeClr val="tx2"/>
              </a:solidFill>
              <a:latin typeface="Arial CE" panose="020B0604020202020204" pitchFamily="34" charset="0"/>
            </a:endParaRP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9E60805A-ADF7-4130-837B-0DBD828ECCD1}"/>
              </a:ext>
            </a:extLst>
          </p:cNvPr>
          <p:cNvSpPr txBox="1"/>
          <p:nvPr/>
        </p:nvSpPr>
        <p:spPr>
          <a:xfrm>
            <a:off x="2938143" y="3125917"/>
            <a:ext cx="197232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ctr"/>
            <a:r>
              <a:rPr lang="cs-CZ" sz="1000" dirty="0">
                <a:solidFill>
                  <a:schemeClr val="tx2"/>
                </a:solidFill>
              </a:rPr>
              <a:t>NE, NEBAVÍ MĚ, ALE RÁDIO KVŮLI NIM POSLOUCHAT NEPŘESTÁVÁM</a:t>
            </a:r>
            <a:endParaRPr lang="cs-CZ" sz="1000" b="1" dirty="0">
              <a:solidFill>
                <a:schemeClr val="tx2"/>
              </a:solidFill>
              <a:latin typeface="Arial CE" panose="020B0604020202020204" pitchFamily="34" charset="0"/>
            </a:endParaRP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6169E9B0-EAA7-4B63-BECD-BFB27CAFEDDA}"/>
              </a:ext>
            </a:extLst>
          </p:cNvPr>
          <p:cNvSpPr txBox="1"/>
          <p:nvPr/>
        </p:nvSpPr>
        <p:spPr>
          <a:xfrm>
            <a:off x="2965943" y="3682003"/>
            <a:ext cx="170483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ctr"/>
            <a:r>
              <a:rPr lang="cs-CZ" sz="1000" dirty="0">
                <a:solidFill>
                  <a:schemeClr val="tx2"/>
                </a:solidFill>
              </a:rPr>
              <a:t>NE, NEBAVÍ MĚ, NĚKDY RÁDIO KVŮLI NIM I VYPNU</a:t>
            </a:r>
            <a:endParaRPr lang="cs-CZ" sz="1000" b="1" dirty="0">
              <a:solidFill>
                <a:schemeClr val="tx2"/>
              </a:solidFill>
              <a:latin typeface="Arial CE" panose="020B0604020202020204" pitchFamily="34" charset="0"/>
            </a:endParaRP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86EC830B-2014-4E12-BBF5-AA7A40C7C82F}"/>
              </a:ext>
            </a:extLst>
          </p:cNvPr>
          <p:cNvSpPr txBox="1"/>
          <p:nvPr/>
        </p:nvSpPr>
        <p:spPr>
          <a:xfrm>
            <a:off x="2981687" y="4221927"/>
            <a:ext cx="1165734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ctr"/>
            <a:r>
              <a:rPr lang="cs-CZ" sz="1000" dirty="0">
                <a:solidFill>
                  <a:schemeClr val="tx2"/>
                </a:solidFill>
              </a:rPr>
              <a:t>NEVÍM</a:t>
            </a:r>
            <a:endParaRPr lang="cs-CZ" sz="1000" b="1" dirty="0">
              <a:solidFill>
                <a:schemeClr val="tx2"/>
              </a:solidFill>
              <a:latin typeface="Arial CE" panose="020B0604020202020204" pitchFamily="34" charset="0"/>
            </a:endParaRPr>
          </a:p>
        </p:txBody>
      </p:sp>
      <p:sp>
        <p:nvSpPr>
          <p:cNvPr id="83" name="Freeform 7">
            <a:extLst>
              <a:ext uri="{FF2B5EF4-FFF2-40B4-BE49-F238E27FC236}">
                <a16:creationId xmlns:a16="http://schemas.microsoft.com/office/drawing/2014/main" id="{B2B57A49-ED5B-4ACA-B485-27429B6C3B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61079" y="2615776"/>
            <a:ext cx="200504" cy="263736"/>
          </a:xfrm>
          <a:custGeom>
            <a:avLst/>
            <a:gdLst/>
            <a:ahLst/>
            <a:cxnLst>
              <a:cxn ang="0">
                <a:pos x="236" y="34"/>
              </a:cxn>
              <a:cxn ang="0">
                <a:pos x="119" y="0"/>
              </a:cxn>
              <a:cxn ang="0">
                <a:pos x="3" y="34"/>
              </a:cxn>
              <a:cxn ang="0">
                <a:pos x="0" y="39"/>
              </a:cxn>
              <a:cxn ang="0">
                <a:pos x="13" y="216"/>
              </a:cxn>
              <a:cxn ang="0">
                <a:pos x="119" y="314"/>
              </a:cxn>
              <a:cxn ang="0">
                <a:pos x="226" y="216"/>
              </a:cxn>
              <a:cxn ang="0">
                <a:pos x="239" y="39"/>
              </a:cxn>
              <a:cxn ang="0">
                <a:pos x="236" y="34"/>
              </a:cxn>
              <a:cxn ang="0">
                <a:pos x="130" y="179"/>
              </a:cxn>
              <a:cxn ang="0">
                <a:pos x="119" y="187"/>
              </a:cxn>
              <a:cxn ang="0">
                <a:pos x="108" y="179"/>
              </a:cxn>
              <a:cxn ang="0">
                <a:pos x="119" y="183"/>
              </a:cxn>
              <a:cxn ang="0">
                <a:pos x="130" y="179"/>
              </a:cxn>
              <a:cxn ang="0">
                <a:pos x="74" y="67"/>
              </a:cxn>
              <a:cxn ang="0">
                <a:pos x="109" y="93"/>
              </a:cxn>
              <a:cxn ang="0">
                <a:pos x="73" y="77"/>
              </a:cxn>
              <a:cxn ang="0">
                <a:pos x="23" y="96"/>
              </a:cxn>
              <a:cxn ang="0">
                <a:pos x="74" y="67"/>
              </a:cxn>
              <a:cxn ang="0">
                <a:pos x="42" y="133"/>
              </a:cxn>
              <a:cxn ang="0">
                <a:pos x="71" y="115"/>
              </a:cxn>
              <a:cxn ang="0">
                <a:pos x="95" y="129"/>
              </a:cxn>
              <a:cxn ang="0">
                <a:pos x="42" y="133"/>
              </a:cxn>
              <a:cxn ang="0">
                <a:pos x="119" y="252"/>
              </a:cxn>
              <a:cxn ang="0">
                <a:pos x="53" y="189"/>
              </a:cxn>
              <a:cxn ang="0">
                <a:pos x="170" y="210"/>
              </a:cxn>
              <a:cxn ang="0">
                <a:pos x="119" y="252"/>
              </a:cxn>
              <a:cxn ang="0">
                <a:pos x="143" y="129"/>
              </a:cxn>
              <a:cxn ang="0">
                <a:pos x="168" y="115"/>
              </a:cxn>
              <a:cxn ang="0">
                <a:pos x="197" y="133"/>
              </a:cxn>
              <a:cxn ang="0">
                <a:pos x="143" y="129"/>
              </a:cxn>
              <a:cxn ang="0">
                <a:pos x="166" y="77"/>
              </a:cxn>
              <a:cxn ang="0">
                <a:pos x="130" y="93"/>
              </a:cxn>
              <a:cxn ang="0">
                <a:pos x="165" y="67"/>
              </a:cxn>
              <a:cxn ang="0">
                <a:pos x="216" y="96"/>
              </a:cxn>
              <a:cxn ang="0">
                <a:pos x="166" y="77"/>
              </a:cxn>
            </a:cxnLst>
            <a:rect l="0" t="0" r="r" b="b"/>
            <a:pathLst>
              <a:path w="239" h="314">
                <a:moveTo>
                  <a:pt x="236" y="34"/>
                </a:moveTo>
                <a:cubicBezTo>
                  <a:pt x="226" y="26"/>
                  <a:pt x="188" y="0"/>
                  <a:pt x="119" y="0"/>
                </a:cubicBezTo>
                <a:cubicBezTo>
                  <a:pt x="51" y="0"/>
                  <a:pt x="13" y="26"/>
                  <a:pt x="3" y="34"/>
                </a:cubicBezTo>
                <a:cubicBezTo>
                  <a:pt x="1" y="35"/>
                  <a:pt x="0" y="37"/>
                  <a:pt x="0" y="39"/>
                </a:cubicBezTo>
                <a:cubicBezTo>
                  <a:pt x="1" y="61"/>
                  <a:pt x="3" y="176"/>
                  <a:pt x="13" y="216"/>
                </a:cubicBezTo>
                <a:cubicBezTo>
                  <a:pt x="24" y="260"/>
                  <a:pt x="80" y="314"/>
                  <a:pt x="119" y="314"/>
                </a:cubicBezTo>
                <a:cubicBezTo>
                  <a:pt x="159" y="314"/>
                  <a:pt x="215" y="260"/>
                  <a:pt x="226" y="216"/>
                </a:cubicBezTo>
                <a:cubicBezTo>
                  <a:pt x="236" y="176"/>
                  <a:pt x="238" y="61"/>
                  <a:pt x="239" y="39"/>
                </a:cubicBezTo>
                <a:cubicBezTo>
                  <a:pt x="239" y="37"/>
                  <a:pt x="238" y="35"/>
                  <a:pt x="236" y="34"/>
                </a:cubicBezTo>
                <a:close/>
                <a:moveTo>
                  <a:pt x="130" y="179"/>
                </a:moveTo>
                <a:cubicBezTo>
                  <a:pt x="130" y="181"/>
                  <a:pt x="127" y="187"/>
                  <a:pt x="119" y="187"/>
                </a:cubicBezTo>
                <a:cubicBezTo>
                  <a:pt x="112" y="187"/>
                  <a:pt x="108" y="181"/>
                  <a:pt x="108" y="179"/>
                </a:cubicBezTo>
                <a:cubicBezTo>
                  <a:pt x="108" y="178"/>
                  <a:pt x="112" y="183"/>
                  <a:pt x="119" y="183"/>
                </a:cubicBezTo>
                <a:cubicBezTo>
                  <a:pt x="127" y="183"/>
                  <a:pt x="130" y="178"/>
                  <a:pt x="130" y="179"/>
                </a:cubicBezTo>
                <a:close/>
                <a:moveTo>
                  <a:pt x="74" y="67"/>
                </a:moveTo>
                <a:cubicBezTo>
                  <a:pt x="87" y="67"/>
                  <a:pt x="109" y="93"/>
                  <a:pt x="109" y="93"/>
                </a:cubicBezTo>
                <a:cubicBezTo>
                  <a:pt x="109" y="93"/>
                  <a:pt x="87" y="77"/>
                  <a:pt x="73" y="77"/>
                </a:cubicBezTo>
                <a:cubicBezTo>
                  <a:pt x="59" y="77"/>
                  <a:pt x="23" y="96"/>
                  <a:pt x="23" y="96"/>
                </a:cubicBezTo>
                <a:cubicBezTo>
                  <a:pt x="23" y="96"/>
                  <a:pt x="61" y="67"/>
                  <a:pt x="74" y="67"/>
                </a:cubicBezTo>
                <a:close/>
                <a:moveTo>
                  <a:pt x="42" y="133"/>
                </a:moveTo>
                <a:cubicBezTo>
                  <a:pt x="42" y="126"/>
                  <a:pt x="57" y="115"/>
                  <a:pt x="71" y="115"/>
                </a:cubicBezTo>
                <a:cubicBezTo>
                  <a:pt x="85" y="115"/>
                  <a:pt x="95" y="123"/>
                  <a:pt x="95" y="129"/>
                </a:cubicBezTo>
                <a:cubicBezTo>
                  <a:pt x="87" y="138"/>
                  <a:pt x="61" y="134"/>
                  <a:pt x="42" y="133"/>
                </a:cubicBezTo>
                <a:close/>
                <a:moveTo>
                  <a:pt x="119" y="252"/>
                </a:moveTo>
                <a:cubicBezTo>
                  <a:pt x="75" y="250"/>
                  <a:pt x="57" y="199"/>
                  <a:pt x="53" y="189"/>
                </a:cubicBezTo>
                <a:cubicBezTo>
                  <a:pt x="97" y="237"/>
                  <a:pt x="148" y="215"/>
                  <a:pt x="170" y="210"/>
                </a:cubicBezTo>
                <a:cubicBezTo>
                  <a:pt x="164" y="236"/>
                  <a:pt x="137" y="253"/>
                  <a:pt x="119" y="252"/>
                </a:cubicBezTo>
                <a:close/>
                <a:moveTo>
                  <a:pt x="143" y="129"/>
                </a:moveTo>
                <a:cubicBezTo>
                  <a:pt x="143" y="123"/>
                  <a:pt x="154" y="115"/>
                  <a:pt x="168" y="115"/>
                </a:cubicBezTo>
                <a:cubicBezTo>
                  <a:pt x="182" y="115"/>
                  <a:pt x="197" y="126"/>
                  <a:pt x="197" y="133"/>
                </a:cubicBezTo>
                <a:cubicBezTo>
                  <a:pt x="178" y="134"/>
                  <a:pt x="152" y="138"/>
                  <a:pt x="143" y="129"/>
                </a:cubicBezTo>
                <a:close/>
                <a:moveTo>
                  <a:pt x="166" y="77"/>
                </a:moveTo>
                <a:cubicBezTo>
                  <a:pt x="152" y="77"/>
                  <a:pt x="130" y="93"/>
                  <a:pt x="130" y="93"/>
                </a:cubicBezTo>
                <a:cubicBezTo>
                  <a:pt x="130" y="93"/>
                  <a:pt x="152" y="67"/>
                  <a:pt x="165" y="67"/>
                </a:cubicBezTo>
                <a:cubicBezTo>
                  <a:pt x="178" y="67"/>
                  <a:pt x="216" y="96"/>
                  <a:pt x="216" y="96"/>
                </a:cubicBezTo>
                <a:cubicBezTo>
                  <a:pt x="216" y="96"/>
                  <a:pt x="180" y="77"/>
                  <a:pt x="166" y="77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10">
            <a:extLst>
              <a:ext uri="{FF2B5EF4-FFF2-40B4-BE49-F238E27FC236}">
                <a16:creationId xmlns:a16="http://schemas.microsoft.com/office/drawing/2014/main" id="{A3196414-CC68-4FDB-AEB5-1C7162ED08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8180" y="3190199"/>
            <a:ext cx="199963" cy="263735"/>
          </a:xfrm>
          <a:custGeom>
            <a:avLst/>
            <a:gdLst/>
            <a:ahLst/>
            <a:cxnLst>
              <a:cxn ang="0">
                <a:pos x="236" y="34"/>
              </a:cxn>
              <a:cxn ang="0">
                <a:pos x="120" y="0"/>
              </a:cxn>
              <a:cxn ang="0">
                <a:pos x="3" y="34"/>
              </a:cxn>
              <a:cxn ang="0">
                <a:pos x="0" y="39"/>
              </a:cxn>
              <a:cxn ang="0">
                <a:pos x="13" y="216"/>
              </a:cxn>
              <a:cxn ang="0">
                <a:pos x="120" y="314"/>
              </a:cxn>
              <a:cxn ang="0">
                <a:pos x="226" y="216"/>
              </a:cxn>
              <a:cxn ang="0">
                <a:pos x="239" y="39"/>
              </a:cxn>
              <a:cxn ang="0">
                <a:pos x="236" y="34"/>
              </a:cxn>
              <a:cxn ang="0">
                <a:pos x="120" y="183"/>
              </a:cxn>
              <a:cxn ang="0">
                <a:pos x="131" y="179"/>
              </a:cxn>
              <a:cxn ang="0">
                <a:pos x="120" y="187"/>
              </a:cxn>
              <a:cxn ang="0">
                <a:pos x="109" y="179"/>
              </a:cxn>
              <a:cxn ang="0">
                <a:pos x="120" y="183"/>
              </a:cxn>
              <a:cxn ang="0">
                <a:pos x="23" y="89"/>
              </a:cxn>
              <a:cxn ang="0">
                <a:pos x="72" y="84"/>
              </a:cxn>
              <a:cxn ang="0">
                <a:pos x="105" y="112"/>
              </a:cxn>
              <a:cxn ang="0">
                <a:pos x="70" y="90"/>
              </a:cxn>
              <a:cxn ang="0">
                <a:pos x="23" y="89"/>
              </a:cxn>
              <a:cxn ang="0">
                <a:pos x="45" y="136"/>
              </a:cxn>
              <a:cxn ang="0">
                <a:pos x="44" y="134"/>
              </a:cxn>
              <a:cxn ang="0">
                <a:pos x="71" y="115"/>
              </a:cxn>
              <a:cxn ang="0">
                <a:pos x="96" y="129"/>
              </a:cxn>
              <a:cxn ang="0">
                <a:pos x="45" y="136"/>
              </a:cxn>
              <a:cxn ang="0">
                <a:pos x="75" y="247"/>
              </a:cxn>
              <a:cxn ang="0">
                <a:pos x="124" y="214"/>
              </a:cxn>
              <a:cxn ang="0">
                <a:pos x="175" y="249"/>
              </a:cxn>
              <a:cxn ang="0">
                <a:pos x="75" y="247"/>
              </a:cxn>
              <a:cxn ang="0">
                <a:pos x="195" y="136"/>
              </a:cxn>
              <a:cxn ang="0">
                <a:pos x="144" y="129"/>
              </a:cxn>
              <a:cxn ang="0">
                <a:pos x="168" y="115"/>
              </a:cxn>
              <a:cxn ang="0">
                <a:pos x="196" y="134"/>
              </a:cxn>
              <a:cxn ang="0">
                <a:pos x="195" y="136"/>
              </a:cxn>
              <a:cxn ang="0">
                <a:pos x="169" y="90"/>
              </a:cxn>
              <a:cxn ang="0">
                <a:pos x="134" y="112"/>
              </a:cxn>
              <a:cxn ang="0">
                <a:pos x="167" y="84"/>
              </a:cxn>
              <a:cxn ang="0">
                <a:pos x="217" y="89"/>
              </a:cxn>
              <a:cxn ang="0">
                <a:pos x="169" y="90"/>
              </a:cxn>
            </a:cxnLst>
            <a:rect l="0" t="0" r="r" b="b"/>
            <a:pathLst>
              <a:path w="239" h="314">
                <a:moveTo>
                  <a:pt x="236" y="34"/>
                </a:moveTo>
                <a:cubicBezTo>
                  <a:pt x="227" y="26"/>
                  <a:pt x="188" y="0"/>
                  <a:pt x="120" y="0"/>
                </a:cubicBezTo>
                <a:cubicBezTo>
                  <a:pt x="51" y="0"/>
                  <a:pt x="13" y="26"/>
                  <a:pt x="3" y="34"/>
                </a:cubicBezTo>
                <a:cubicBezTo>
                  <a:pt x="1" y="35"/>
                  <a:pt x="0" y="37"/>
                  <a:pt x="0" y="39"/>
                </a:cubicBezTo>
                <a:cubicBezTo>
                  <a:pt x="1" y="61"/>
                  <a:pt x="3" y="176"/>
                  <a:pt x="13" y="216"/>
                </a:cubicBezTo>
                <a:cubicBezTo>
                  <a:pt x="25" y="260"/>
                  <a:pt x="80" y="314"/>
                  <a:pt x="120" y="314"/>
                </a:cubicBezTo>
                <a:cubicBezTo>
                  <a:pt x="159" y="314"/>
                  <a:pt x="215" y="260"/>
                  <a:pt x="226" y="216"/>
                </a:cubicBezTo>
                <a:cubicBezTo>
                  <a:pt x="236" y="176"/>
                  <a:pt x="239" y="61"/>
                  <a:pt x="239" y="39"/>
                </a:cubicBezTo>
                <a:cubicBezTo>
                  <a:pt x="239" y="37"/>
                  <a:pt x="238" y="35"/>
                  <a:pt x="236" y="34"/>
                </a:cubicBezTo>
                <a:close/>
                <a:moveTo>
                  <a:pt x="120" y="183"/>
                </a:moveTo>
                <a:cubicBezTo>
                  <a:pt x="127" y="183"/>
                  <a:pt x="131" y="178"/>
                  <a:pt x="131" y="179"/>
                </a:cubicBezTo>
                <a:cubicBezTo>
                  <a:pt x="131" y="181"/>
                  <a:pt x="127" y="187"/>
                  <a:pt x="120" y="187"/>
                </a:cubicBezTo>
                <a:cubicBezTo>
                  <a:pt x="112" y="187"/>
                  <a:pt x="109" y="181"/>
                  <a:pt x="109" y="179"/>
                </a:cubicBezTo>
                <a:cubicBezTo>
                  <a:pt x="109" y="178"/>
                  <a:pt x="112" y="183"/>
                  <a:pt x="120" y="183"/>
                </a:cubicBezTo>
                <a:close/>
                <a:moveTo>
                  <a:pt x="23" y="89"/>
                </a:moveTo>
                <a:cubicBezTo>
                  <a:pt x="22" y="86"/>
                  <a:pt x="52" y="78"/>
                  <a:pt x="72" y="84"/>
                </a:cubicBezTo>
                <a:cubicBezTo>
                  <a:pt x="90" y="89"/>
                  <a:pt x="107" y="110"/>
                  <a:pt x="105" y="112"/>
                </a:cubicBezTo>
                <a:cubicBezTo>
                  <a:pt x="104" y="113"/>
                  <a:pt x="96" y="99"/>
                  <a:pt x="70" y="90"/>
                </a:cubicBezTo>
                <a:cubicBezTo>
                  <a:pt x="48" y="83"/>
                  <a:pt x="23" y="92"/>
                  <a:pt x="23" y="89"/>
                </a:cubicBezTo>
                <a:close/>
                <a:moveTo>
                  <a:pt x="45" y="136"/>
                </a:moveTo>
                <a:cubicBezTo>
                  <a:pt x="44" y="136"/>
                  <a:pt x="43" y="136"/>
                  <a:pt x="44" y="134"/>
                </a:cubicBezTo>
                <a:cubicBezTo>
                  <a:pt x="49" y="122"/>
                  <a:pt x="60" y="115"/>
                  <a:pt x="71" y="115"/>
                </a:cubicBezTo>
                <a:cubicBezTo>
                  <a:pt x="84" y="115"/>
                  <a:pt x="100" y="121"/>
                  <a:pt x="96" y="129"/>
                </a:cubicBezTo>
                <a:cubicBezTo>
                  <a:pt x="91" y="137"/>
                  <a:pt x="65" y="123"/>
                  <a:pt x="45" y="136"/>
                </a:cubicBezTo>
                <a:close/>
                <a:moveTo>
                  <a:pt x="75" y="247"/>
                </a:moveTo>
                <a:cubicBezTo>
                  <a:pt x="78" y="237"/>
                  <a:pt x="100" y="214"/>
                  <a:pt x="124" y="214"/>
                </a:cubicBezTo>
                <a:cubicBezTo>
                  <a:pt x="147" y="214"/>
                  <a:pt x="169" y="230"/>
                  <a:pt x="175" y="249"/>
                </a:cubicBezTo>
                <a:cubicBezTo>
                  <a:pt x="158" y="229"/>
                  <a:pt x="107" y="212"/>
                  <a:pt x="75" y="247"/>
                </a:cubicBezTo>
                <a:close/>
                <a:moveTo>
                  <a:pt x="195" y="136"/>
                </a:moveTo>
                <a:cubicBezTo>
                  <a:pt x="174" y="123"/>
                  <a:pt x="148" y="137"/>
                  <a:pt x="144" y="129"/>
                </a:cubicBezTo>
                <a:cubicBezTo>
                  <a:pt x="139" y="121"/>
                  <a:pt x="155" y="115"/>
                  <a:pt x="168" y="115"/>
                </a:cubicBezTo>
                <a:cubicBezTo>
                  <a:pt x="179" y="115"/>
                  <a:pt x="190" y="122"/>
                  <a:pt x="196" y="134"/>
                </a:cubicBezTo>
                <a:cubicBezTo>
                  <a:pt x="196" y="136"/>
                  <a:pt x="195" y="136"/>
                  <a:pt x="195" y="136"/>
                </a:cubicBezTo>
                <a:close/>
                <a:moveTo>
                  <a:pt x="169" y="90"/>
                </a:moveTo>
                <a:cubicBezTo>
                  <a:pt x="143" y="99"/>
                  <a:pt x="136" y="113"/>
                  <a:pt x="134" y="112"/>
                </a:cubicBezTo>
                <a:cubicBezTo>
                  <a:pt x="132" y="110"/>
                  <a:pt x="149" y="89"/>
                  <a:pt x="167" y="84"/>
                </a:cubicBezTo>
                <a:cubicBezTo>
                  <a:pt x="187" y="78"/>
                  <a:pt x="217" y="86"/>
                  <a:pt x="217" y="89"/>
                </a:cubicBezTo>
                <a:cubicBezTo>
                  <a:pt x="216" y="92"/>
                  <a:pt x="191" y="83"/>
                  <a:pt x="169" y="90"/>
                </a:cubicBezTo>
                <a:close/>
              </a:path>
            </a:pathLst>
          </a:custGeom>
          <a:solidFill>
            <a:srgbClr val="FCC207">
              <a:alpha val="52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13">
            <a:extLst>
              <a:ext uri="{FF2B5EF4-FFF2-40B4-BE49-F238E27FC236}">
                <a16:creationId xmlns:a16="http://schemas.microsoft.com/office/drawing/2014/main" id="{BFC49C12-7C2C-4CC6-89FF-4EEF3A379C6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55648" y="3765290"/>
            <a:ext cx="199423" cy="263735"/>
          </a:xfrm>
          <a:custGeom>
            <a:avLst/>
            <a:gdLst/>
            <a:ahLst/>
            <a:cxnLst>
              <a:cxn ang="0">
                <a:pos x="236" y="34"/>
              </a:cxn>
              <a:cxn ang="0">
                <a:pos x="119" y="0"/>
              </a:cxn>
              <a:cxn ang="0">
                <a:pos x="2" y="34"/>
              </a:cxn>
              <a:cxn ang="0">
                <a:pos x="0" y="39"/>
              </a:cxn>
              <a:cxn ang="0">
                <a:pos x="13" y="216"/>
              </a:cxn>
              <a:cxn ang="0">
                <a:pos x="119" y="314"/>
              </a:cxn>
              <a:cxn ang="0">
                <a:pos x="225" y="216"/>
              </a:cxn>
              <a:cxn ang="0">
                <a:pos x="238" y="39"/>
              </a:cxn>
              <a:cxn ang="0">
                <a:pos x="236" y="34"/>
              </a:cxn>
              <a:cxn ang="0">
                <a:pos x="130" y="179"/>
              </a:cxn>
              <a:cxn ang="0">
                <a:pos x="119" y="187"/>
              </a:cxn>
              <a:cxn ang="0">
                <a:pos x="108" y="179"/>
              </a:cxn>
              <a:cxn ang="0">
                <a:pos x="119" y="183"/>
              </a:cxn>
              <a:cxn ang="0">
                <a:pos x="130" y="179"/>
              </a:cxn>
              <a:cxn ang="0">
                <a:pos x="31" y="89"/>
              </a:cxn>
              <a:cxn ang="0">
                <a:pos x="107" y="110"/>
              </a:cxn>
              <a:cxn ang="0">
                <a:pos x="107" y="111"/>
              </a:cxn>
              <a:cxn ang="0">
                <a:pos x="31" y="89"/>
              </a:cxn>
              <a:cxn ang="0">
                <a:pos x="31" y="89"/>
              </a:cxn>
              <a:cxn ang="0">
                <a:pos x="46" y="124"/>
              </a:cxn>
              <a:cxn ang="0">
                <a:pos x="46" y="123"/>
              </a:cxn>
              <a:cxn ang="0">
                <a:pos x="95" y="128"/>
              </a:cxn>
              <a:cxn ang="0">
                <a:pos x="95" y="130"/>
              </a:cxn>
              <a:cxn ang="0">
                <a:pos x="46" y="124"/>
              </a:cxn>
              <a:cxn ang="0">
                <a:pos x="157" y="244"/>
              </a:cxn>
              <a:cxn ang="0">
                <a:pos x="119" y="240"/>
              </a:cxn>
              <a:cxn ang="0">
                <a:pos x="80" y="245"/>
              </a:cxn>
              <a:cxn ang="0">
                <a:pos x="79" y="208"/>
              </a:cxn>
              <a:cxn ang="0">
                <a:pos x="119" y="219"/>
              </a:cxn>
              <a:cxn ang="0">
                <a:pos x="159" y="208"/>
              </a:cxn>
              <a:cxn ang="0">
                <a:pos x="157" y="244"/>
              </a:cxn>
              <a:cxn ang="0">
                <a:pos x="192" y="124"/>
              </a:cxn>
              <a:cxn ang="0">
                <a:pos x="143" y="130"/>
              </a:cxn>
              <a:cxn ang="0">
                <a:pos x="143" y="128"/>
              </a:cxn>
              <a:cxn ang="0">
                <a:pos x="192" y="123"/>
              </a:cxn>
              <a:cxn ang="0">
                <a:pos x="192" y="124"/>
              </a:cxn>
              <a:cxn ang="0">
                <a:pos x="207" y="89"/>
              </a:cxn>
              <a:cxn ang="0">
                <a:pos x="130" y="111"/>
              </a:cxn>
              <a:cxn ang="0">
                <a:pos x="130" y="110"/>
              </a:cxn>
              <a:cxn ang="0">
                <a:pos x="207" y="89"/>
              </a:cxn>
              <a:cxn ang="0">
                <a:pos x="207" y="89"/>
              </a:cxn>
            </a:cxnLst>
            <a:rect l="0" t="0" r="r" b="b"/>
            <a:pathLst>
              <a:path w="238" h="314">
                <a:moveTo>
                  <a:pt x="236" y="34"/>
                </a:moveTo>
                <a:cubicBezTo>
                  <a:pt x="226" y="26"/>
                  <a:pt x="187" y="0"/>
                  <a:pt x="119" y="0"/>
                </a:cubicBezTo>
                <a:cubicBezTo>
                  <a:pt x="51" y="0"/>
                  <a:pt x="12" y="26"/>
                  <a:pt x="2" y="34"/>
                </a:cubicBezTo>
                <a:cubicBezTo>
                  <a:pt x="0" y="35"/>
                  <a:pt x="0" y="37"/>
                  <a:pt x="0" y="39"/>
                </a:cubicBezTo>
                <a:cubicBezTo>
                  <a:pt x="0" y="61"/>
                  <a:pt x="3" y="176"/>
                  <a:pt x="13" y="216"/>
                </a:cubicBezTo>
                <a:cubicBezTo>
                  <a:pt x="24" y="260"/>
                  <a:pt x="79" y="314"/>
                  <a:pt x="119" y="314"/>
                </a:cubicBezTo>
                <a:cubicBezTo>
                  <a:pt x="158" y="314"/>
                  <a:pt x="214" y="260"/>
                  <a:pt x="225" y="216"/>
                </a:cubicBezTo>
                <a:cubicBezTo>
                  <a:pt x="235" y="176"/>
                  <a:pt x="238" y="61"/>
                  <a:pt x="238" y="39"/>
                </a:cubicBezTo>
                <a:cubicBezTo>
                  <a:pt x="238" y="37"/>
                  <a:pt x="237" y="35"/>
                  <a:pt x="236" y="34"/>
                </a:cubicBezTo>
                <a:close/>
                <a:moveTo>
                  <a:pt x="130" y="179"/>
                </a:moveTo>
                <a:cubicBezTo>
                  <a:pt x="130" y="181"/>
                  <a:pt x="126" y="187"/>
                  <a:pt x="119" y="187"/>
                </a:cubicBezTo>
                <a:cubicBezTo>
                  <a:pt x="111" y="187"/>
                  <a:pt x="108" y="181"/>
                  <a:pt x="108" y="179"/>
                </a:cubicBezTo>
                <a:cubicBezTo>
                  <a:pt x="108" y="178"/>
                  <a:pt x="111" y="183"/>
                  <a:pt x="119" y="183"/>
                </a:cubicBezTo>
                <a:cubicBezTo>
                  <a:pt x="126" y="183"/>
                  <a:pt x="130" y="178"/>
                  <a:pt x="130" y="179"/>
                </a:cubicBezTo>
                <a:close/>
                <a:moveTo>
                  <a:pt x="31" y="89"/>
                </a:moveTo>
                <a:cubicBezTo>
                  <a:pt x="70" y="62"/>
                  <a:pt x="77" y="101"/>
                  <a:pt x="107" y="110"/>
                </a:cubicBezTo>
                <a:cubicBezTo>
                  <a:pt x="109" y="111"/>
                  <a:pt x="109" y="111"/>
                  <a:pt x="107" y="111"/>
                </a:cubicBezTo>
                <a:cubicBezTo>
                  <a:pt x="73" y="108"/>
                  <a:pt x="71" y="71"/>
                  <a:pt x="31" y="89"/>
                </a:cubicBezTo>
                <a:cubicBezTo>
                  <a:pt x="30" y="90"/>
                  <a:pt x="30" y="89"/>
                  <a:pt x="31" y="89"/>
                </a:cubicBezTo>
                <a:close/>
                <a:moveTo>
                  <a:pt x="46" y="124"/>
                </a:moveTo>
                <a:cubicBezTo>
                  <a:pt x="45" y="123"/>
                  <a:pt x="46" y="123"/>
                  <a:pt x="46" y="123"/>
                </a:cubicBezTo>
                <a:cubicBezTo>
                  <a:pt x="72" y="107"/>
                  <a:pt x="87" y="118"/>
                  <a:pt x="95" y="128"/>
                </a:cubicBezTo>
                <a:cubicBezTo>
                  <a:pt x="96" y="129"/>
                  <a:pt x="96" y="130"/>
                  <a:pt x="95" y="130"/>
                </a:cubicBezTo>
                <a:cubicBezTo>
                  <a:pt x="80" y="129"/>
                  <a:pt x="67" y="133"/>
                  <a:pt x="46" y="124"/>
                </a:cubicBezTo>
                <a:close/>
                <a:moveTo>
                  <a:pt x="157" y="244"/>
                </a:moveTo>
                <a:cubicBezTo>
                  <a:pt x="144" y="250"/>
                  <a:pt x="143" y="240"/>
                  <a:pt x="119" y="240"/>
                </a:cubicBezTo>
                <a:cubicBezTo>
                  <a:pt x="95" y="240"/>
                  <a:pt x="93" y="251"/>
                  <a:pt x="80" y="245"/>
                </a:cubicBezTo>
                <a:cubicBezTo>
                  <a:pt x="66" y="239"/>
                  <a:pt x="67" y="211"/>
                  <a:pt x="79" y="208"/>
                </a:cubicBezTo>
                <a:cubicBezTo>
                  <a:pt x="91" y="206"/>
                  <a:pt x="107" y="219"/>
                  <a:pt x="119" y="219"/>
                </a:cubicBezTo>
                <a:cubicBezTo>
                  <a:pt x="131" y="219"/>
                  <a:pt x="147" y="206"/>
                  <a:pt x="159" y="208"/>
                </a:cubicBezTo>
                <a:cubicBezTo>
                  <a:pt x="171" y="211"/>
                  <a:pt x="171" y="239"/>
                  <a:pt x="157" y="244"/>
                </a:cubicBezTo>
                <a:close/>
                <a:moveTo>
                  <a:pt x="192" y="124"/>
                </a:moveTo>
                <a:cubicBezTo>
                  <a:pt x="171" y="133"/>
                  <a:pt x="158" y="129"/>
                  <a:pt x="143" y="130"/>
                </a:cubicBezTo>
                <a:cubicBezTo>
                  <a:pt x="141" y="130"/>
                  <a:pt x="142" y="129"/>
                  <a:pt x="143" y="128"/>
                </a:cubicBezTo>
                <a:cubicBezTo>
                  <a:pt x="151" y="118"/>
                  <a:pt x="166" y="107"/>
                  <a:pt x="192" y="123"/>
                </a:cubicBezTo>
                <a:cubicBezTo>
                  <a:pt x="192" y="123"/>
                  <a:pt x="193" y="123"/>
                  <a:pt x="192" y="124"/>
                </a:cubicBezTo>
                <a:close/>
                <a:moveTo>
                  <a:pt x="207" y="89"/>
                </a:moveTo>
                <a:cubicBezTo>
                  <a:pt x="167" y="71"/>
                  <a:pt x="165" y="108"/>
                  <a:pt x="130" y="111"/>
                </a:cubicBezTo>
                <a:cubicBezTo>
                  <a:pt x="129" y="111"/>
                  <a:pt x="129" y="111"/>
                  <a:pt x="130" y="110"/>
                </a:cubicBezTo>
                <a:cubicBezTo>
                  <a:pt x="161" y="101"/>
                  <a:pt x="168" y="62"/>
                  <a:pt x="207" y="89"/>
                </a:cubicBezTo>
                <a:cubicBezTo>
                  <a:pt x="208" y="89"/>
                  <a:pt x="208" y="90"/>
                  <a:pt x="207" y="89"/>
                </a:cubicBezTo>
                <a:close/>
              </a:path>
            </a:pathLst>
          </a:custGeom>
          <a:solidFill>
            <a:srgbClr val="FCC20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ECCC91AB-0398-48E6-BCD8-4551E87EDDF6}"/>
              </a:ext>
            </a:extLst>
          </p:cNvPr>
          <p:cNvSpPr txBox="1"/>
          <p:nvPr/>
        </p:nvSpPr>
        <p:spPr>
          <a:xfrm>
            <a:off x="8676456" y="109165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n=620</a:t>
            </a:r>
          </a:p>
        </p:txBody>
      </p:sp>
      <p:grpSp>
        <p:nvGrpSpPr>
          <p:cNvPr id="88" name="Group 106">
            <a:extLst>
              <a:ext uri="{FF2B5EF4-FFF2-40B4-BE49-F238E27FC236}">
                <a16:creationId xmlns:a16="http://schemas.microsoft.com/office/drawing/2014/main" id="{F4A578C8-9DA2-4A1A-97A1-A0525E5FDBFF}"/>
              </a:ext>
            </a:extLst>
          </p:cNvPr>
          <p:cNvGrpSpPr>
            <a:grpSpLocks noChangeAspect="1"/>
          </p:cNvGrpSpPr>
          <p:nvPr/>
        </p:nvGrpSpPr>
        <p:grpSpPr>
          <a:xfrm>
            <a:off x="347516" y="3439956"/>
            <a:ext cx="396746" cy="402945"/>
            <a:chOff x="1784350" y="4652963"/>
            <a:chExt cx="812800" cy="825500"/>
          </a:xfrm>
          <a:solidFill>
            <a:schemeClr val="bg1"/>
          </a:solidFill>
        </p:grpSpPr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65745898-DD6E-45AE-BB97-E21B9DA5D8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800" y="4652963"/>
              <a:ext cx="514350" cy="5397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32" y="2"/>
                </a:cxn>
                <a:cxn ang="0">
                  <a:pos x="102" y="12"/>
                </a:cxn>
                <a:cxn ang="0">
                  <a:pos x="74" y="26"/>
                </a:cxn>
                <a:cxn ang="0">
                  <a:pos x="50" y="46"/>
                </a:cxn>
                <a:cxn ang="0">
                  <a:pos x="32" y="70"/>
                </a:cxn>
                <a:cxn ang="0">
                  <a:pos x="16" y="96"/>
                </a:cxn>
                <a:cxn ang="0">
                  <a:pos x="8" y="126"/>
                </a:cxn>
                <a:cxn ang="0">
                  <a:pos x="4" y="158"/>
                </a:cxn>
                <a:cxn ang="0">
                  <a:pos x="4" y="174"/>
                </a:cxn>
                <a:cxn ang="0">
                  <a:pos x="10" y="202"/>
                </a:cxn>
                <a:cxn ang="0">
                  <a:pos x="20" y="228"/>
                </a:cxn>
                <a:cxn ang="0">
                  <a:pos x="42" y="262"/>
                </a:cxn>
                <a:cxn ang="0">
                  <a:pos x="36" y="340"/>
                </a:cxn>
                <a:cxn ang="0">
                  <a:pos x="82" y="294"/>
                </a:cxn>
                <a:cxn ang="0">
                  <a:pos x="120" y="312"/>
                </a:cxn>
                <a:cxn ang="0">
                  <a:pos x="164" y="318"/>
                </a:cxn>
                <a:cxn ang="0">
                  <a:pos x="180" y="318"/>
                </a:cxn>
                <a:cxn ang="0">
                  <a:pos x="212" y="310"/>
                </a:cxn>
                <a:cxn ang="0">
                  <a:pos x="240" y="298"/>
                </a:cxn>
                <a:cxn ang="0">
                  <a:pos x="266" y="282"/>
                </a:cxn>
                <a:cxn ang="0">
                  <a:pos x="288" y="260"/>
                </a:cxn>
                <a:cxn ang="0">
                  <a:pos x="304" y="234"/>
                </a:cxn>
                <a:cxn ang="0">
                  <a:pos x="316" y="206"/>
                </a:cxn>
                <a:cxn ang="0">
                  <a:pos x="322" y="174"/>
                </a:cxn>
                <a:cxn ang="0">
                  <a:pos x="324" y="158"/>
                </a:cxn>
                <a:cxn ang="0">
                  <a:pos x="320" y="126"/>
                </a:cxn>
                <a:cxn ang="0">
                  <a:pos x="312" y="96"/>
                </a:cxn>
                <a:cxn ang="0">
                  <a:pos x="296" y="70"/>
                </a:cxn>
                <a:cxn ang="0">
                  <a:pos x="276" y="46"/>
                </a:cxn>
                <a:cxn ang="0">
                  <a:pos x="254" y="26"/>
                </a:cxn>
                <a:cxn ang="0">
                  <a:pos x="226" y="12"/>
                </a:cxn>
                <a:cxn ang="0">
                  <a:pos x="196" y="2"/>
                </a:cxn>
                <a:cxn ang="0">
                  <a:pos x="164" y="0"/>
                </a:cxn>
                <a:cxn ang="0">
                  <a:pos x="164" y="272"/>
                </a:cxn>
                <a:cxn ang="0">
                  <a:pos x="140" y="270"/>
                </a:cxn>
                <a:cxn ang="0">
                  <a:pos x="100" y="254"/>
                </a:cxn>
                <a:cxn ang="0">
                  <a:pos x="70" y="222"/>
                </a:cxn>
                <a:cxn ang="0">
                  <a:pos x="52" y="182"/>
                </a:cxn>
                <a:cxn ang="0">
                  <a:pos x="50" y="158"/>
                </a:cxn>
                <a:cxn ang="0">
                  <a:pos x="58" y="114"/>
                </a:cxn>
                <a:cxn ang="0">
                  <a:pos x="84" y="78"/>
                </a:cxn>
                <a:cxn ang="0">
                  <a:pos x="120" y="54"/>
                </a:cxn>
                <a:cxn ang="0">
                  <a:pos x="164" y="44"/>
                </a:cxn>
                <a:cxn ang="0">
                  <a:pos x="186" y="48"/>
                </a:cxn>
                <a:cxn ang="0">
                  <a:pos x="228" y="64"/>
                </a:cxn>
                <a:cxn ang="0">
                  <a:pos x="258" y="94"/>
                </a:cxn>
                <a:cxn ang="0">
                  <a:pos x="276" y="136"/>
                </a:cxn>
                <a:cxn ang="0">
                  <a:pos x="278" y="158"/>
                </a:cxn>
                <a:cxn ang="0">
                  <a:pos x="270" y="202"/>
                </a:cxn>
                <a:cxn ang="0">
                  <a:pos x="244" y="240"/>
                </a:cxn>
                <a:cxn ang="0">
                  <a:pos x="208" y="264"/>
                </a:cxn>
                <a:cxn ang="0">
                  <a:pos x="164" y="272"/>
                </a:cxn>
              </a:cxnLst>
              <a:rect l="0" t="0" r="r" b="b"/>
              <a:pathLst>
                <a:path w="324" h="340">
                  <a:moveTo>
                    <a:pt x="164" y="0"/>
                  </a:moveTo>
                  <a:lnTo>
                    <a:pt x="164" y="0"/>
                  </a:lnTo>
                  <a:lnTo>
                    <a:pt x="148" y="0"/>
                  </a:lnTo>
                  <a:lnTo>
                    <a:pt x="132" y="2"/>
                  </a:lnTo>
                  <a:lnTo>
                    <a:pt x="116" y="6"/>
                  </a:lnTo>
                  <a:lnTo>
                    <a:pt x="102" y="12"/>
                  </a:lnTo>
                  <a:lnTo>
                    <a:pt x="88" y="18"/>
                  </a:lnTo>
                  <a:lnTo>
                    <a:pt x="74" y="26"/>
                  </a:lnTo>
                  <a:lnTo>
                    <a:pt x="62" y="36"/>
                  </a:lnTo>
                  <a:lnTo>
                    <a:pt x="50" y="46"/>
                  </a:lnTo>
                  <a:lnTo>
                    <a:pt x="40" y="58"/>
                  </a:lnTo>
                  <a:lnTo>
                    <a:pt x="32" y="70"/>
                  </a:lnTo>
                  <a:lnTo>
                    <a:pt x="24" y="82"/>
                  </a:lnTo>
                  <a:lnTo>
                    <a:pt x="16" y="96"/>
                  </a:lnTo>
                  <a:lnTo>
                    <a:pt x="12" y="112"/>
                  </a:lnTo>
                  <a:lnTo>
                    <a:pt x="8" y="126"/>
                  </a:lnTo>
                  <a:lnTo>
                    <a:pt x="4" y="142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74"/>
                  </a:lnTo>
                  <a:lnTo>
                    <a:pt x="6" y="188"/>
                  </a:lnTo>
                  <a:lnTo>
                    <a:pt x="10" y="202"/>
                  </a:lnTo>
                  <a:lnTo>
                    <a:pt x="14" y="214"/>
                  </a:lnTo>
                  <a:lnTo>
                    <a:pt x="20" y="228"/>
                  </a:lnTo>
                  <a:lnTo>
                    <a:pt x="26" y="240"/>
                  </a:lnTo>
                  <a:lnTo>
                    <a:pt x="42" y="262"/>
                  </a:lnTo>
                  <a:lnTo>
                    <a:pt x="0" y="302"/>
                  </a:lnTo>
                  <a:lnTo>
                    <a:pt x="36" y="340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2" y="316"/>
                  </a:lnTo>
                  <a:lnTo>
                    <a:pt x="164" y="318"/>
                  </a:lnTo>
                  <a:lnTo>
                    <a:pt x="164" y="318"/>
                  </a:lnTo>
                  <a:lnTo>
                    <a:pt x="180" y="318"/>
                  </a:lnTo>
                  <a:lnTo>
                    <a:pt x="196" y="314"/>
                  </a:lnTo>
                  <a:lnTo>
                    <a:pt x="212" y="310"/>
                  </a:lnTo>
                  <a:lnTo>
                    <a:pt x="226" y="306"/>
                  </a:lnTo>
                  <a:lnTo>
                    <a:pt x="240" y="298"/>
                  </a:lnTo>
                  <a:lnTo>
                    <a:pt x="254" y="290"/>
                  </a:lnTo>
                  <a:lnTo>
                    <a:pt x="266" y="282"/>
                  </a:lnTo>
                  <a:lnTo>
                    <a:pt x="276" y="272"/>
                  </a:lnTo>
                  <a:lnTo>
                    <a:pt x="288" y="260"/>
                  </a:lnTo>
                  <a:lnTo>
                    <a:pt x="296" y="248"/>
                  </a:lnTo>
                  <a:lnTo>
                    <a:pt x="304" y="234"/>
                  </a:lnTo>
                  <a:lnTo>
                    <a:pt x="312" y="220"/>
                  </a:lnTo>
                  <a:lnTo>
                    <a:pt x="316" y="206"/>
                  </a:lnTo>
                  <a:lnTo>
                    <a:pt x="320" y="190"/>
                  </a:lnTo>
                  <a:lnTo>
                    <a:pt x="322" y="174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2" y="142"/>
                  </a:lnTo>
                  <a:lnTo>
                    <a:pt x="320" y="126"/>
                  </a:lnTo>
                  <a:lnTo>
                    <a:pt x="316" y="112"/>
                  </a:lnTo>
                  <a:lnTo>
                    <a:pt x="312" y="96"/>
                  </a:lnTo>
                  <a:lnTo>
                    <a:pt x="304" y="82"/>
                  </a:lnTo>
                  <a:lnTo>
                    <a:pt x="296" y="70"/>
                  </a:lnTo>
                  <a:lnTo>
                    <a:pt x="288" y="58"/>
                  </a:lnTo>
                  <a:lnTo>
                    <a:pt x="276" y="46"/>
                  </a:lnTo>
                  <a:lnTo>
                    <a:pt x="266" y="36"/>
                  </a:lnTo>
                  <a:lnTo>
                    <a:pt x="254" y="26"/>
                  </a:lnTo>
                  <a:lnTo>
                    <a:pt x="240" y="18"/>
                  </a:lnTo>
                  <a:lnTo>
                    <a:pt x="226" y="12"/>
                  </a:lnTo>
                  <a:lnTo>
                    <a:pt x="212" y="6"/>
                  </a:lnTo>
                  <a:lnTo>
                    <a:pt x="196" y="2"/>
                  </a:lnTo>
                  <a:lnTo>
                    <a:pt x="180" y="0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272"/>
                  </a:moveTo>
                  <a:lnTo>
                    <a:pt x="164" y="272"/>
                  </a:lnTo>
                  <a:lnTo>
                    <a:pt x="140" y="270"/>
                  </a:lnTo>
                  <a:lnTo>
                    <a:pt x="120" y="264"/>
                  </a:lnTo>
                  <a:lnTo>
                    <a:pt x="100" y="254"/>
                  </a:lnTo>
                  <a:lnTo>
                    <a:pt x="84" y="240"/>
                  </a:lnTo>
                  <a:lnTo>
                    <a:pt x="70" y="222"/>
                  </a:lnTo>
                  <a:lnTo>
                    <a:pt x="58" y="202"/>
                  </a:lnTo>
                  <a:lnTo>
                    <a:pt x="52" y="182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8" y="114"/>
                  </a:lnTo>
                  <a:lnTo>
                    <a:pt x="70" y="94"/>
                  </a:lnTo>
                  <a:lnTo>
                    <a:pt x="84" y="78"/>
                  </a:lnTo>
                  <a:lnTo>
                    <a:pt x="100" y="64"/>
                  </a:lnTo>
                  <a:lnTo>
                    <a:pt x="120" y="54"/>
                  </a:lnTo>
                  <a:lnTo>
                    <a:pt x="140" y="48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86" y="48"/>
                  </a:lnTo>
                  <a:lnTo>
                    <a:pt x="208" y="54"/>
                  </a:lnTo>
                  <a:lnTo>
                    <a:pt x="228" y="64"/>
                  </a:lnTo>
                  <a:lnTo>
                    <a:pt x="244" y="78"/>
                  </a:lnTo>
                  <a:lnTo>
                    <a:pt x="258" y="94"/>
                  </a:lnTo>
                  <a:lnTo>
                    <a:pt x="270" y="114"/>
                  </a:lnTo>
                  <a:lnTo>
                    <a:pt x="276" y="136"/>
                  </a:lnTo>
                  <a:lnTo>
                    <a:pt x="278" y="158"/>
                  </a:lnTo>
                  <a:lnTo>
                    <a:pt x="278" y="158"/>
                  </a:lnTo>
                  <a:lnTo>
                    <a:pt x="276" y="182"/>
                  </a:lnTo>
                  <a:lnTo>
                    <a:pt x="270" y="202"/>
                  </a:lnTo>
                  <a:lnTo>
                    <a:pt x="258" y="222"/>
                  </a:lnTo>
                  <a:lnTo>
                    <a:pt x="244" y="240"/>
                  </a:lnTo>
                  <a:lnTo>
                    <a:pt x="228" y="254"/>
                  </a:lnTo>
                  <a:lnTo>
                    <a:pt x="208" y="264"/>
                  </a:lnTo>
                  <a:lnTo>
                    <a:pt x="186" y="270"/>
                  </a:lnTo>
                  <a:lnTo>
                    <a:pt x="164" y="272"/>
                  </a:lnTo>
                  <a:lnTo>
                    <a:pt x="16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FF08A031-A649-4B42-950A-C3839E8C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4754563"/>
              <a:ext cx="180975" cy="18097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6" y="4"/>
                </a:cxn>
                <a:cxn ang="0">
                  <a:pos x="66" y="10"/>
                </a:cxn>
                <a:cxn ang="0">
                  <a:pos x="48" y="20"/>
                </a:cxn>
                <a:cxn ang="0">
                  <a:pos x="32" y="32"/>
                </a:cxn>
                <a:cxn ang="0">
                  <a:pos x="20" y="48"/>
                </a:cxn>
                <a:cxn ang="0">
                  <a:pos x="10" y="66"/>
                </a:cxn>
                <a:cxn ang="0">
                  <a:pos x="2" y="8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10"/>
                </a:cxn>
                <a:cxn ang="0">
                  <a:pos x="2" y="112"/>
                </a:cxn>
                <a:cxn ang="0">
                  <a:pos x="4" y="114"/>
                </a:cxn>
                <a:cxn ang="0">
                  <a:pos x="8" y="114"/>
                </a:cxn>
                <a:cxn ang="0">
                  <a:pos x="8" y="114"/>
                </a:cxn>
                <a:cxn ang="0">
                  <a:pos x="12" y="114"/>
                </a:cxn>
                <a:cxn ang="0">
                  <a:pos x="14" y="112"/>
                </a:cxn>
                <a:cxn ang="0">
                  <a:pos x="16" y="110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20" y="90"/>
                </a:cxn>
                <a:cxn ang="0">
                  <a:pos x="26" y="74"/>
                </a:cxn>
                <a:cxn ang="0">
                  <a:pos x="34" y="58"/>
                </a:cxn>
                <a:cxn ang="0">
                  <a:pos x="44" y="46"/>
                </a:cxn>
                <a:cxn ang="0">
                  <a:pos x="58" y="34"/>
                </a:cxn>
                <a:cxn ang="0">
                  <a:pos x="72" y="26"/>
                </a:cxn>
                <a:cxn ang="0">
                  <a:pos x="88" y="20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10" y="16"/>
                </a:cxn>
                <a:cxn ang="0">
                  <a:pos x="112" y="14"/>
                </a:cxn>
                <a:cxn ang="0">
                  <a:pos x="114" y="12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14" y="6"/>
                </a:cxn>
                <a:cxn ang="0">
                  <a:pos x="112" y="2"/>
                </a:cxn>
                <a:cxn ang="0">
                  <a:pos x="110" y="0"/>
                </a:cxn>
                <a:cxn ang="0">
                  <a:pos x="106" y="0"/>
                </a:cxn>
                <a:cxn ang="0">
                  <a:pos x="106" y="0"/>
                </a:cxn>
              </a:cxnLst>
              <a:rect l="0" t="0" r="r" b="b"/>
              <a:pathLst>
                <a:path w="114" h="114">
                  <a:moveTo>
                    <a:pt x="106" y="0"/>
                  </a:moveTo>
                  <a:lnTo>
                    <a:pt x="106" y="0"/>
                  </a:lnTo>
                  <a:lnTo>
                    <a:pt x="106" y="0"/>
                  </a:lnTo>
                  <a:lnTo>
                    <a:pt x="86" y="4"/>
                  </a:lnTo>
                  <a:lnTo>
                    <a:pt x="66" y="10"/>
                  </a:lnTo>
                  <a:lnTo>
                    <a:pt x="48" y="20"/>
                  </a:lnTo>
                  <a:lnTo>
                    <a:pt x="32" y="32"/>
                  </a:lnTo>
                  <a:lnTo>
                    <a:pt x="20" y="48"/>
                  </a:lnTo>
                  <a:lnTo>
                    <a:pt x="10" y="66"/>
                  </a:lnTo>
                  <a:lnTo>
                    <a:pt x="2" y="8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4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6" y="110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0" y="90"/>
                  </a:lnTo>
                  <a:lnTo>
                    <a:pt x="26" y="74"/>
                  </a:lnTo>
                  <a:lnTo>
                    <a:pt x="34" y="58"/>
                  </a:lnTo>
                  <a:lnTo>
                    <a:pt x="44" y="46"/>
                  </a:lnTo>
                  <a:lnTo>
                    <a:pt x="58" y="34"/>
                  </a:lnTo>
                  <a:lnTo>
                    <a:pt x="72" y="26"/>
                  </a:lnTo>
                  <a:lnTo>
                    <a:pt x="88" y="20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10" y="16"/>
                  </a:lnTo>
                  <a:lnTo>
                    <a:pt x="112" y="14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1B878A25-4265-425D-91CB-F1954AF2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0" y="5135563"/>
              <a:ext cx="349250" cy="342900"/>
            </a:xfrm>
            <a:custGeom>
              <a:avLst/>
              <a:gdLst/>
              <a:ahLst/>
              <a:cxnLst>
                <a:cxn ang="0">
                  <a:pos x="14" y="138"/>
                </a:cxn>
                <a:cxn ang="0">
                  <a:pos x="14" y="138"/>
                </a:cxn>
                <a:cxn ang="0">
                  <a:pos x="8" y="146"/>
                </a:cxn>
                <a:cxn ang="0">
                  <a:pos x="4" y="152"/>
                </a:cxn>
                <a:cxn ang="0">
                  <a:pos x="2" y="162"/>
                </a:cxn>
                <a:cxn ang="0">
                  <a:pos x="0" y="170"/>
                </a:cxn>
                <a:cxn ang="0">
                  <a:pos x="2" y="178"/>
                </a:cxn>
                <a:cxn ang="0">
                  <a:pos x="4" y="188"/>
                </a:cxn>
                <a:cxn ang="0">
                  <a:pos x="8" y="196"/>
                </a:cxn>
                <a:cxn ang="0">
                  <a:pos x="14" y="202"/>
                </a:cxn>
                <a:cxn ang="0">
                  <a:pos x="14" y="202"/>
                </a:cxn>
                <a:cxn ang="0">
                  <a:pos x="20" y="208"/>
                </a:cxn>
                <a:cxn ang="0">
                  <a:pos x="28" y="212"/>
                </a:cxn>
                <a:cxn ang="0">
                  <a:pos x="38" y="216"/>
                </a:cxn>
                <a:cxn ang="0">
                  <a:pos x="46" y="216"/>
                </a:cxn>
                <a:cxn ang="0">
                  <a:pos x="54" y="216"/>
                </a:cxn>
                <a:cxn ang="0">
                  <a:pos x="64" y="214"/>
                </a:cxn>
                <a:cxn ang="0">
                  <a:pos x="72" y="210"/>
                </a:cxn>
                <a:cxn ang="0">
                  <a:pos x="78" y="204"/>
                </a:cxn>
                <a:cxn ang="0">
                  <a:pos x="220" y="66"/>
                </a:cxn>
                <a:cxn ang="0">
                  <a:pos x="156" y="0"/>
                </a:cxn>
                <a:cxn ang="0">
                  <a:pos x="14" y="138"/>
                </a:cxn>
              </a:cxnLst>
              <a:rect l="0" t="0" r="r" b="b"/>
              <a:pathLst>
                <a:path w="220" h="216">
                  <a:moveTo>
                    <a:pt x="14" y="138"/>
                  </a:moveTo>
                  <a:lnTo>
                    <a:pt x="14" y="138"/>
                  </a:lnTo>
                  <a:lnTo>
                    <a:pt x="8" y="146"/>
                  </a:lnTo>
                  <a:lnTo>
                    <a:pt x="4" y="152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8"/>
                  </a:lnTo>
                  <a:lnTo>
                    <a:pt x="8" y="196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20" y="208"/>
                  </a:lnTo>
                  <a:lnTo>
                    <a:pt x="28" y="212"/>
                  </a:lnTo>
                  <a:lnTo>
                    <a:pt x="38" y="216"/>
                  </a:lnTo>
                  <a:lnTo>
                    <a:pt x="46" y="216"/>
                  </a:lnTo>
                  <a:lnTo>
                    <a:pt x="54" y="216"/>
                  </a:lnTo>
                  <a:lnTo>
                    <a:pt x="64" y="214"/>
                  </a:lnTo>
                  <a:lnTo>
                    <a:pt x="72" y="210"/>
                  </a:lnTo>
                  <a:lnTo>
                    <a:pt x="78" y="204"/>
                  </a:lnTo>
                  <a:lnTo>
                    <a:pt x="220" y="66"/>
                  </a:lnTo>
                  <a:lnTo>
                    <a:pt x="156" y="0"/>
                  </a:lnTo>
                  <a:lnTo>
                    <a:pt x="1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DBB1B64E-775A-4D1B-B7AA-2FB1373B3C2C}"/>
              </a:ext>
            </a:extLst>
          </p:cNvPr>
          <p:cNvSpPr txBox="1"/>
          <p:nvPr/>
        </p:nvSpPr>
        <p:spPr>
          <a:xfrm>
            <a:off x="517993" y="3636667"/>
            <a:ext cx="1819368" cy="9002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05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Reklamy v rádiu si častěji všímají mladiství (15-18 let) a ty děti, které rádio poslouchají několikrát do týdne. </a:t>
            </a:r>
            <a:endParaRPr lang="cs-CZ" sz="11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9" name="TextovéPole 98">
            <a:extLst>
              <a:ext uri="{FF2B5EF4-FFF2-40B4-BE49-F238E27FC236}">
                <a16:creationId xmlns:a16="http://schemas.microsoft.com/office/drawing/2014/main" id="{FE8A74A7-9E5D-4DAD-8C31-CD2BC9D37CCF}"/>
              </a:ext>
            </a:extLst>
          </p:cNvPr>
          <p:cNvSpPr txBox="1"/>
          <p:nvPr/>
        </p:nvSpPr>
        <p:spPr>
          <a:xfrm>
            <a:off x="-76856" y="109178"/>
            <a:ext cx="911290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VĚTŠINA DĚTÍ SI REKLAMY V RÁDIU VŠÍMÁ, ALE OBVYKLE JE NEBAVÍ. MLADISTVÍ PAK ČASTĚJI I RÁDIO KVŮLI REKLAMĚ VYPÍNAJÍ.</a:t>
            </a:r>
          </a:p>
        </p:txBody>
      </p:sp>
      <p:graphicFrame>
        <p:nvGraphicFramePr>
          <p:cNvPr id="102" name="Graf 101">
            <a:extLst>
              <a:ext uri="{FF2B5EF4-FFF2-40B4-BE49-F238E27FC236}">
                <a16:creationId xmlns:a16="http://schemas.microsoft.com/office/drawing/2014/main" id="{09487923-3E19-4287-BD43-02D6A7E9B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790135"/>
              </p:ext>
            </p:extLst>
          </p:nvPr>
        </p:nvGraphicFramePr>
        <p:xfrm>
          <a:off x="6612728" y="2475641"/>
          <a:ext cx="3489137" cy="31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3" name="Graf 102">
            <a:extLst>
              <a:ext uri="{FF2B5EF4-FFF2-40B4-BE49-F238E27FC236}">
                <a16:creationId xmlns:a16="http://schemas.microsoft.com/office/drawing/2014/main" id="{A3EF2A46-5AE2-48DE-9C80-D7B603B18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2078"/>
              </p:ext>
            </p:extLst>
          </p:nvPr>
        </p:nvGraphicFramePr>
        <p:xfrm>
          <a:off x="6612728" y="3471736"/>
          <a:ext cx="3489137" cy="31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4" name="Skupina 103">
            <a:extLst>
              <a:ext uri="{FF2B5EF4-FFF2-40B4-BE49-F238E27FC236}">
                <a16:creationId xmlns:a16="http://schemas.microsoft.com/office/drawing/2014/main" id="{E038E484-A167-4E8D-95F9-5D43F222F1D5}"/>
              </a:ext>
            </a:extLst>
          </p:cNvPr>
          <p:cNvGrpSpPr/>
          <p:nvPr/>
        </p:nvGrpSpPr>
        <p:grpSpPr>
          <a:xfrm>
            <a:off x="7262467" y="4014179"/>
            <a:ext cx="324000" cy="324000"/>
            <a:chOff x="4889375" y="3924300"/>
            <a:chExt cx="612000" cy="612000"/>
          </a:xfrm>
        </p:grpSpPr>
        <p:sp>
          <p:nvSpPr>
            <p:cNvPr id="105" name="Ovál 104">
              <a:extLst>
                <a:ext uri="{FF2B5EF4-FFF2-40B4-BE49-F238E27FC236}">
                  <a16:creationId xmlns:a16="http://schemas.microsoft.com/office/drawing/2014/main" id="{1E31964F-41FB-4CBC-BA20-4A38454905F0}"/>
                </a:ext>
              </a:extLst>
            </p:cNvPr>
            <p:cNvSpPr/>
            <p:nvPr/>
          </p:nvSpPr>
          <p:spPr>
            <a:xfrm>
              <a:off x="4889375" y="3924300"/>
              <a:ext cx="612000" cy="612000"/>
            </a:xfrm>
            <a:prstGeom prst="ellipse">
              <a:avLst/>
            </a:prstGeom>
            <a:solidFill>
              <a:srgbClr val="003B89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6" name="Group 186">
              <a:extLst>
                <a:ext uri="{FF2B5EF4-FFF2-40B4-BE49-F238E27FC236}">
                  <a16:creationId xmlns:a16="http://schemas.microsoft.com/office/drawing/2014/main" id="{0E07BA12-2B85-4955-B16B-130BB0CF14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0990" y="3978102"/>
              <a:ext cx="286472" cy="468951"/>
              <a:chOff x="6531125" y="4555470"/>
              <a:chExt cx="1070999" cy="1753255"/>
            </a:xfrm>
            <a:solidFill>
              <a:schemeClr val="bg1"/>
            </a:solidFill>
          </p:grpSpPr>
          <p:sp>
            <p:nvSpPr>
              <p:cNvPr id="110" name="Freeform 50">
                <a:extLst>
                  <a:ext uri="{FF2B5EF4-FFF2-40B4-BE49-F238E27FC236}">
                    <a16:creationId xmlns:a16="http://schemas.microsoft.com/office/drawing/2014/main" id="{6CBA248B-428F-47E4-B8FE-3AEEC1250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841" y="4841809"/>
                <a:ext cx="95229" cy="495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0" y="25"/>
                  </a:cxn>
                  <a:cxn ang="0">
                    <a:pos x="62" y="32"/>
                  </a:cxn>
                  <a:cxn ang="0">
                    <a:pos x="40" y="5"/>
                  </a:cxn>
                </a:cxnLst>
                <a:rect l="0" t="0" r="r" b="b"/>
                <a:pathLst>
                  <a:path w="62" h="32">
                    <a:moveTo>
                      <a:pt x="40" y="5"/>
                    </a:moveTo>
                    <a:cubicBezTo>
                      <a:pt x="23" y="0"/>
                      <a:pt x="6" y="8"/>
                      <a:pt x="0" y="2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1" y="20"/>
                      <a:pt x="52" y="9"/>
                      <a:pt x="4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1" name="Freeform 51">
                <a:extLst>
                  <a:ext uri="{FF2B5EF4-FFF2-40B4-BE49-F238E27FC236}">
                    <a16:creationId xmlns:a16="http://schemas.microsoft.com/office/drawing/2014/main" id="{D2FB0E4E-5CCC-475A-A1ED-84CC946D0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799" y="4755711"/>
                <a:ext cx="890325" cy="1553014"/>
              </a:xfrm>
              <a:custGeom>
                <a:avLst/>
                <a:gdLst/>
                <a:ahLst/>
                <a:cxnLst>
                  <a:cxn ang="0">
                    <a:pos x="560" y="10"/>
                  </a:cxn>
                  <a:cxn ang="0">
                    <a:pos x="516" y="18"/>
                  </a:cxn>
                  <a:cxn ang="0">
                    <a:pos x="350" y="196"/>
                  </a:cxn>
                  <a:cxn ang="0">
                    <a:pos x="285" y="250"/>
                  </a:cxn>
                  <a:cxn ang="0">
                    <a:pos x="269" y="262"/>
                  </a:cxn>
                  <a:cxn ang="0">
                    <a:pos x="125" y="262"/>
                  </a:cxn>
                  <a:cxn ang="0">
                    <a:pos x="118" y="263"/>
                  </a:cxn>
                  <a:cxn ang="0">
                    <a:pos x="109" y="262"/>
                  </a:cxn>
                  <a:cxn ang="0">
                    <a:pos x="0" y="272"/>
                  </a:cxn>
                  <a:cxn ang="0">
                    <a:pos x="67" y="318"/>
                  </a:cxn>
                  <a:cxn ang="0">
                    <a:pos x="94" y="324"/>
                  </a:cxn>
                  <a:cxn ang="0">
                    <a:pos x="94" y="958"/>
                  </a:cxn>
                  <a:cxn ang="0">
                    <a:pos x="143" y="1008"/>
                  </a:cxn>
                  <a:cxn ang="0">
                    <a:pos x="193" y="958"/>
                  </a:cxn>
                  <a:cxn ang="0">
                    <a:pos x="193" y="597"/>
                  </a:cxn>
                  <a:cxn ang="0">
                    <a:pos x="211" y="597"/>
                  </a:cxn>
                  <a:cxn ang="0">
                    <a:pos x="211" y="958"/>
                  </a:cxn>
                  <a:cxn ang="0">
                    <a:pos x="261" y="1008"/>
                  </a:cxn>
                  <a:cxn ang="0">
                    <a:pos x="310" y="958"/>
                  </a:cxn>
                  <a:cxn ang="0">
                    <a:pos x="310" y="311"/>
                  </a:cxn>
                  <a:cxn ang="0">
                    <a:pos x="568" y="55"/>
                  </a:cxn>
                  <a:cxn ang="0">
                    <a:pos x="560" y="10"/>
                  </a:cxn>
                </a:cxnLst>
                <a:rect l="0" t="0" r="r" b="b"/>
                <a:pathLst>
                  <a:path w="578" h="1008">
                    <a:moveTo>
                      <a:pt x="560" y="10"/>
                    </a:moveTo>
                    <a:cubicBezTo>
                      <a:pt x="546" y="0"/>
                      <a:pt x="526" y="3"/>
                      <a:pt x="516" y="18"/>
                    </a:cubicBezTo>
                    <a:cubicBezTo>
                      <a:pt x="466" y="88"/>
                      <a:pt x="401" y="151"/>
                      <a:pt x="350" y="196"/>
                    </a:cubicBezTo>
                    <a:cubicBezTo>
                      <a:pt x="324" y="219"/>
                      <a:pt x="301" y="237"/>
                      <a:pt x="285" y="250"/>
                    </a:cubicBezTo>
                    <a:cubicBezTo>
                      <a:pt x="279" y="255"/>
                      <a:pt x="273" y="259"/>
                      <a:pt x="269" y="262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2" y="262"/>
                      <a:pt x="120" y="262"/>
                      <a:pt x="118" y="263"/>
                    </a:cubicBezTo>
                    <a:cubicBezTo>
                      <a:pt x="115" y="262"/>
                      <a:pt x="112" y="262"/>
                      <a:pt x="109" y="26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" y="297"/>
                      <a:pt x="45" y="311"/>
                      <a:pt x="67" y="318"/>
                    </a:cubicBezTo>
                    <a:cubicBezTo>
                      <a:pt x="77" y="321"/>
                      <a:pt x="86" y="323"/>
                      <a:pt x="94" y="324"/>
                    </a:cubicBezTo>
                    <a:cubicBezTo>
                      <a:pt x="94" y="958"/>
                      <a:pt x="94" y="958"/>
                      <a:pt x="94" y="958"/>
                    </a:cubicBezTo>
                    <a:cubicBezTo>
                      <a:pt x="94" y="986"/>
                      <a:pt x="116" y="1008"/>
                      <a:pt x="143" y="1008"/>
                    </a:cubicBezTo>
                    <a:cubicBezTo>
                      <a:pt x="171" y="1008"/>
                      <a:pt x="193" y="986"/>
                      <a:pt x="193" y="95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211" y="597"/>
                      <a:pt x="211" y="597"/>
                      <a:pt x="211" y="597"/>
                    </a:cubicBezTo>
                    <a:cubicBezTo>
                      <a:pt x="211" y="958"/>
                      <a:pt x="211" y="958"/>
                      <a:pt x="211" y="958"/>
                    </a:cubicBezTo>
                    <a:cubicBezTo>
                      <a:pt x="211" y="986"/>
                      <a:pt x="233" y="1008"/>
                      <a:pt x="261" y="1008"/>
                    </a:cubicBezTo>
                    <a:cubicBezTo>
                      <a:pt x="288" y="1008"/>
                      <a:pt x="310" y="986"/>
                      <a:pt x="310" y="958"/>
                    </a:cubicBezTo>
                    <a:cubicBezTo>
                      <a:pt x="310" y="311"/>
                      <a:pt x="310" y="311"/>
                      <a:pt x="310" y="311"/>
                    </a:cubicBezTo>
                    <a:cubicBezTo>
                      <a:pt x="351" y="280"/>
                      <a:pt x="478" y="181"/>
                      <a:pt x="568" y="55"/>
                    </a:cubicBezTo>
                    <a:cubicBezTo>
                      <a:pt x="578" y="40"/>
                      <a:pt x="575" y="20"/>
                      <a:pt x="5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2" name="Freeform 52">
                <a:extLst>
                  <a:ext uri="{FF2B5EF4-FFF2-40B4-BE49-F238E27FC236}">
                    <a16:creationId xmlns:a16="http://schemas.microsoft.com/office/drawing/2014/main" id="{F2D764D2-8EA0-4D79-AE02-E7899801C7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0924" y="4888119"/>
                <a:ext cx="341780" cy="275903"/>
              </a:xfrm>
              <a:custGeom>
                <a:avLst/>
                <a:gdLst/>
                <a:ahLst/>
                <a:cxnLst>
                  <a:cxn ang="0">
                    <a:pos x="222" y="160"/>
                  </a:cxn>
                  <a:cxn ang="0">
                    <a:pos x="137" y="63"/>
                  </a:cxn>
                  <a:cxn ang="0">
                    <a:pos x="148" y="18"/>
                  </a:cxn>
                  <a:cxn ang="0">
                    <a:pos x="0" y="0"/>
                  </a:cxn>
                  <a:cxn ang="0">
                    <a:pos x="25" y="179"/>
                  </a:cxn>
                  <a:cxn ang="0">
                    <a:pos x="222" y="160"/>
                  </a:cxn>
                  <a:cxn ang="0">
                    <a:pos x="43" y="90"/>
                  </a:cxn>
                  <a:cxn ang="0">
                    <a:pos x="85" y="47"/>
                  </a:cxn>
                  <a:cxn ang="0">
                    <a:pos x="127" y="90"/>
                  </a:cxn>
                  <a:cxn ang="0">
                    <a:pos x="85" y="133"/>
                  </a:cxn>
                  <a:cxn ang="0">
                    <a:pos x="43" y="90"/>
                  </a:cxn>
                </a:cxnLst>
                <a:rect l="0" t="0" r="r" b="b"/>
                <a:pathLst>
                  <a:path w="222" h="179">
                    <a:moveTo>
                      <a:pt x="222" y="160"/>
                    </a:moveTo>
                    <a:cubicBezTo>
                      <a:pt x="174" y="154"/>
                      <a:pt x="137" y="113"/>
                      <a:pt x="137" y="63"/>
                    </a:cubicBezTo>
                    <a:cubicBezTo>
                      <a:pt x="137" y="47"/>
                      <a:pt x="141" y="31"/>
                      <a:pt x="14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79"/>
                      <a:pt x="25" y="179"/>
                      <a:pt x="25" y="179"/>
                    </a:cubicBezTo>
                    <a:lnTo>
                      <a:pt x="222" y="160"/>
                    </a:lnTo>
                    <a:close/>
                    <a:moveTo>
                      <a:pt x="43" y="90"/>
                    </a:moveTo>
                    <a:cubicBezTo>
                      <a:pt x="43" y="66"/>
                      <a:pt x="62" y="47"/>
                      <a:pt x="85" y="47"/>
                    </a:cubicBezTo>
                    <a:cubicBezTo>
                      <a:pt x="108" y="47"/>
                      <a:pt x="127" y="66"/>
                      <a:pt x="127" y="90"/>
                    </a:cubicBezTo>
                    <a:cubicBezTo>
                      <a:pt x="127" y="113"/>
                      <a:pt x="108" y="133"/>
                      <a:pt x="85" y="133"/>
                    </a:cubicBezTo>
                    <a:cubicBezTo>
                      <a:pt x="62" y="133"/>
                      <a:pt x="43" y="113"/>
                      <a:pt x="43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3" name="Freeform 53">
                <a:extLst>
                  <a:ext uri="{FF2B5EF4-FFF2-40B4-BE49-F238E27FC236}">
                    <a16:creationId xmlns:a16="http://schemas.microsoft.com/office/drawing/2014/main" id="{AB402360-3D1D-4067-B24B-EE61264EF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125" y="4880292"/>
                <a:ext cx="155889" cy="299384"/>
              </a:xfrm>
              <a:custGeom>
                <a:avLst/>
                <a:gdLst/>
                <a:ahLst/>
                <a:cxnLst>
                  <a:cxn ang="0">
                    <a:pos x="177" y="10"/>
                  </a:cxn>
                  <a:cxn ang="0">
                    <a:pos x="90" y="0"/>
                  </a:cxn>
                  <a:cxn ang="0">
                    <a:pos x="0" y="459"/>
                  </a:cxn>
                  <a:cxn ang="0">
                    <a:pos x="239" y="437"/>
                  </a:cxn>
                  <a:cxn ang="0">
                    <a:pos x="177" y="10"/>
                  </a:cxn>
                </a:cxnLst>
                <a:rect l="0" t="0" r="r" b="b"/>
                <a:pathLst>
                  <a:path w="239" h="459">
                    <a:moveTo>
                      <a:pt x="177" y="10"/>
                    </a:moveTo>
                    <a:lnTo>
                      <a:pt x="90" y="0"/>
                    </a:lnTo>
                    <a:lnTo>
                      <a:pt x="0" y="459"/>
                    </a:lnTo>
                    <a:lnTo>
                      <a:pt x="239" y="437"/>
                    </a:lnTo>
                    <a:lnTo>
                      <a:pt x="17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4" name="Oval 54">
                <a:extLst>
                  <a:ext uri="{FF2B5EF4-FFF2-40B4-BE49-F238E27FC236}">
                    <a16:creationId xmlns:a16="http://schemas.microsoft.com/office/drawing/2014/main" id="{58AD128A-171E-4439-93B8-D158A4975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94" y="4846375"/>
                <a:ext cx="277208" cy="2778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5" name="Oval 55">
                <a:extLst>
                  <a:ext uri="{FF2B5EF4-FFF2-40B4-BE49-F238E27FC236}">
                    <a16:creationId xmlns:a16="http://schemas.microsoft.com/office/drawing/2014/main" id="{1B894181-D2CF-4984-ABA6-94F444AAE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153" y="4997697"/>
                <a:ext cx="58703" cy="567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6" name="Freeform 56">
                <a:extLst>
                  <a:ext uri="{FF2B5EF4-FFF2-40B4-BE49-F238E27FC236}">
                    <a16:creationId xmlns:a16="http://schemas.microsoft.com/office/drawing/2014/main" id="{5AB20B28-B990-4B0F-8319-4B438DB73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14" y="4555470"/>
                <a:ext cx="169586" cy="228288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75" y="107"/>
                  </a:cxn>
                  <a:cxn ang="0">
                    <a:pos x="61" y="137"/>
                  </a:cxn>
                  <a:cxn ang="0">
                    <a:pos x="94" y="141"/>
                  </a:cxn>
                  <a:cxn ang="0">
                    <a:pos x="110" y="117"/>
                  </a:cxn>
                  <a:cxn ang="0">
                    <a:pos x="110" y="117"/>
                  </a:cxn>
                  <a:cxn ang="0">
                    <a:pos x="110" y="51"/>
                  </a:cxn>
                  <a:cxn ang="0">
                    <a:pos x="98" y="29"/>
                  </a:cxn>
                  <a:cxn ang="0">
                    <a:pos x="98" y="29"/>
                  </a:cxn>
                  <a:cxn ang="0">
                    <a:pos x="52" y="4"/>
                  </a:cxn>
                  <a:cxn ang="0">
                    <a:pos x="40" y="11"/>
                  </a:cxn>
                  <a:cxn ang="0">
                    <a:pos x="40" y="74"/>
                  </a:cxn>
                  <a:cxn ang="0">
                    <a:pos x="35" y="73"/>
                  </a:cxn>
                  <a:cxn ang="0">
                    <a:pos x="20" y="78"/>
                  </a:cxn>
                  <a:cxn ang="0">
                    <a:pos x="6" y="108"/>
                  </a:cxn>
                  <a:cxn ang="0">
                    <a:pos x="39" y="112"/>
                  </a:cxn>
                  <a:cxn ang="0">
                    <a:pos x="54" y="88"/>
                  </a:cxn>
                  <a:cxn ang="0">
                    <a:pos x="55" y="88"/>
                  </a:cxn>
                  <a:cxn ang="0">
                    <a:pos x="55" y="46"/>
                  </a:cxn>
                  <a:cxn ang="0">
                    <a:pos x="67" y="39"/>
                  </a:cxn>
                  <a:cxn ang="0">
                    <a:pos x="83" y="48"/>
                  </a:cxn>
                  <a:cxn ang="0">
                    <a:pos x="95" y="70"/>
                  </a:cxn>
                  <a:cxn ang="0">
                    <a:pos x="95" y="103"/>
                  </a:cxn>
                  <a:cxn ang="0">
                    <a:pos x="91" y="103"/>
                  </a:cxn>
                </a:cxnLst>
                <a:rect l="0" t="0" r="r" b="b"/>
                <a:pathLst>
                  <a:path w="110" h="148">
                    <a:moveTo>
                      <a:pt x="91" y="103"/>
                    </a:moveTo>
                    <a:cubicBezTo>
                      <a:pt x="86" y="103"/>
                      <a:pt x="80" y="104"/>
                      <a:pt x="75" y="107"/>
                    </a:cubicBezTo>
                    <a:cubicBezTo>
                      <a:pt x="62" y="114"/>
                      <a:pt x="56" y="128"/>
                      <a:pt x="61" y="137"/>
                    </a:cubicBezTo>
                    <a:cubicBezTo>
                      <a:pt x="67" y="147"/>
                      <a:pt x="81" y="148"/>
                      <a:pt x="94" y="141"/>
                    </a:cubicBezTo>
                    <a:cubicBezTo>
                      <a:pt x="105" y="135"/>
                      <a:pt x="110" y="126"/>
                      <a:pt x="110" y="117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10" y="43"/>
                      <a:pt x="104" y="33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40" y="4"/>
                      <a:pt x="40" y="1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8" y="73"/>
                      <a:pt x="37" y="73"/>
                      <a:pt x="35" y="73"/>
                    </a:cubicBezTo>
                    <a:cubicBezTo>
                      <a:pt x="30" y="73"/>
                      <a:pt x="25" y="75"/>
                      <a:pt x="20" y="78"/>
                    </a:cubicBezTo>
                    <a:cubicBezTo>
                      <a:pt x="7" y="85"/>
                      <a:pt x="0" y="98"/>
                      <a:pt x="6" y="108"/>
                    </a:cubicBezTo>
                    <a:cubicBezTo>
                      <a:pt x="11" y="117"/>
                      <a:pt x="26" y="119"/>
                      <a:pt x="39" y="112"/>
                    </a:cubicBezTo>
                    <a:cubicBezTo>
                      <a:pt x="49" y="106"/>
                      <a:pt x="55" y="96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8"/>
                      <a:pt x="60" y="35"/>
                      <a:pt x="67" y="3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90" y="52"/>
                      <a:pt x="95" y="62"/>
                      <a:pt x="95" y="70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2" y="103"/>
                      <a:pt x="91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07" name="Group 214">
              <a:extLst>
                <a:ext uri="{FF2B5EF4-FFF2-40B4-BE49-F238E27FC236}">
                  <a16:creationId xmlns:a16="http://schemas.microsoft.com/office/drawing/2014/main" id="{399F073E-C68B-4BC7-AF1D-302F49C9A9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8892" y="4094291"/>
              <a:ext cx="165375" cy="352768"/>
              <a:chOff x="-1792999" y="3284984"/>
              <a:chExt cx="485284" cy="1035190"/>
            </a:xfrm>
            <a:solidFill>
              <a:schemeClr val="bg1"/>
            </a:solidFill>
          </p:grpSpPr>
          <p:sp>
            <p:nvSpPr>
              <p:cNvPr id="108" name="Oval 80">
                <a:extLst>
                  <a:ext uri="{FF2B5EF4-FFF2-40B4-BE49-F238E27FC236}">
                    <a16:creationId xmlns:a16="http://schemas.microsoft.com/office/drawing/2014/main" id="{ED32AC9F-8CA2-4456-A61F-337760A82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924" y="3284984"/>
                <a:ext cx="198747" cy="19691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9" name="Freeform 81">
                <a:extLst>
                  <a:ext uri="{FF2B5EF4-FFF2-40B4-BE49-F238E27FC236}">
                    <a16:creationId xmlns:a16="http://schemas.microsoft.com/office/drawing/2014/main" id="{50962B9D-C149-4902-A799-3B32640F3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2999" y="3495314"/>
                <a:ext cx="485284" cy="824860"/>
              </a:xfrm>
              <a:custGeom>
                <a:avLst/>
                <a:gdLst/>
                <a:ahLst/>
                <a:cxnLst>
                  <a:cxn ang="0">
                    <a:pos x="334" y="247"/>
                  </a:cxn>
                  <a:cxn ang="0">
                    <a:pos x="297" y="54"/>
                  </a:cxn>
                  <a:cxn ang="0">
                    <a:pos x="296" y="51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6" y="0"/>
                  </a:cxn>
                  <a:cxn ang="0">
                    <a:pos x="41" y="51"/>
                  </a:cxn>
                  <a:cxn ang="0">
                    <a:pos x="40" y="54"/>
                  </a:cxn>
                  <a:cxn ang="0">
                    <a:pos x="3" y="247"/>
                  </a:cxn>
                  <a:cxn ang="0">
                    <a:pos x="22" y="275"/>
                  </a:cxn>
                  <a:cxn ang="0">
                    <a:pos x="50" y="256"/>
                  </a:cxn>
                  <a:cxn ang="0">
                    <a:pos x="83" y="86"/>
                  </a:cxn>
                  <a:cxn ang="0">
                    <a:pos x="88" y="92"/>
                  </a:cxn>
                  <a:cxn ang="0">
                    <a:pos x="32" y="374"/>
                  </a:cxn>
                  <a:cxn ang="0">
                    <a:pos x="91" y="374"/>
                  </a:cxn>
                  <a:cxn ang="0">
                    <a:pos x="91" y="537"/>
                  </a:cxn>
                  <a:cxn ang="0">
                    <a:pos x="127" y="573"/>
                  </a:cxn>
                  <a:cxn ang="0">
                    <a:pos x="164" y="537"/>
                  </a:cxn>
                  <a:cxn ang="0">
                    <a:pos x="164" y="374"/>
                  </a:cxn>
                  <a:cxn ang="0">
                    <a:pos x="165" y="374"/>
                  </a:cxn>
                  <a:cxn ang="0">
                    <a:pos x="165" y="374"/>
                  </a:cxn>
                  <a:cxn ang="0">
                    <a:pos x="168" y="374"/>
                  </a:cxn>
                  <a:cxn ang="0">
                    <a:pos x="168" y="537"/>
                  </a:cxn>
                  <a:cxn ang="0">
                    <a:pos x="205" y="573"/>
                  </a:cxn>
                  <a:cxn ang="0">
                    <a:pos x="241" y="537"/>
                  </a:cxn>
                  <a:cxn ang="0">
                    <a:pos x="241" y="374"/>
                  </a:cxn>
                  <a:cxn ang="0">
                    <a:pos x="305" y="374"/>
                  </a:cxn>
                  <a:cxn ang="0">
                    <a:pos x="249" y="89"/>
                  </a:cxn>
                  <a:cxn ang="0">
                    <a:pos x="255" y="90"/>
                  </a:cxn>
                  <a:cxn ang="0">
                    <a:pos x="287" y="256"/>
                  </a:cxn>
                  <a:cxn ang="0">
                    <a:pos x="315" y="275"/>
                  </a:cxn>
                  <a:cxn ang="0">
                    <a:pos x="334" y="247"/>
                  </a:cxn>
                </a:cxnLst>
                <a:rect l="0" t="0" r="r" b="b"/>
                <a:pathLst>
                  <a:path w="337" h="573">
                    <a:moveTo>
                      <a:pt x="334" y="247"/>
                    </a:moveTo>
                    <a:cubicBezTo>
                      <a:pt x="297" y="54"/>
                      <a:pt x="297" y="54"/>
                      <a:pt x="297" y="54"/>
                    </a:cubicBezTo>
                    <a:cubicBezTo>
                      <a:pt x="297" y="53"/>
                      <a:pt x="296" y="52"/>
                      <a:pt x="296" y="51"/>
                    </a:cubicBezTo>
                    <a:cubicBezTo>
                      <a:pt x="288" y="19"/>
                      <a:pt x="256" y="0"/>
                      <a:pt x="171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81" y="0"/>
                      <a:pt x="49" y="19"/>
                      <a:pt x="41" y="51"/>
                    </a:cubicBezTo>
                    <a:cubicBezTo>
                      <a:pt x="40" y="52"/>
                      <a:pt x="40" y="53"/>
                      <a:pt x="40" y="54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0" y="260"/>
                      <a:pt x="9" y="273"/>
                      <a:pt x="22" y="275"/>
                    </a:cubicBezTo>
                    <a:cubicBezTo>
                      <a:pt x="35" y="278"/>
                      <a:pt x="47" y="269"/>
                      <a:pt x="50" y="25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5" y="82"/>
                      <a:pt x="89" y="83"/>
                      <a:pt x="88" y="92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91" y="374"/>
                      <a:pt x="91" y="374"/>
                      <a:pt x="91" y="374"/>
                    </a:cubicBezTo>
                    <a:cubicBezTo>
                      <a:pt x="91" y="537"/>
                      <a:pt x="91" y="537"/>
                      <a:pt x="91" y="537"/>
                    </a:cubicBezTo>
                    <a:cubicBezTo>
                      <a:pt x="91" y="557"/>
                      <a:pt x="107" y="573"/>
                      <a:pt x="127" y="573"/>
                    </a:cubicBezTo>
                    <a:cubicBezTo>
                      <a:pt x="147" y="573"/>
                      <a:pt x="164" y="557"/>
                      <a:pt x="164" y="537"/>
                    </a:cubicBezTo>
                    <a:cubicBezTo>
                      <a:pt x="164" y="374"/>
                      <a:pt x="164" y="374"/>
                      <a:pt x="164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8" y="374"/>
                      <a:pt x="168" y="374"/>
                      <a:pt x="168" y="374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57"/>
                      <a:pt x="185" y="573"/>
                      <a:pt x="205" y="573"/>
                    </a:cubicBezTo>
                    <a:cubicBezTo>
                      <a:pt x="225" y="573"/>
                      <a:pt x="241" y="557"/>
                      <a:pt x="241" y="537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305" y="374"/>
                      <a:pt x="305" y="374"/>
                      <a:pt x="305" y="374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49" y="82"/>
                      <a:pt x="254" y="83"/>
                      <a:pt x="255" y="90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9" y="269"/>
                      <a:pt x="302" y="278"/>
                      <a:pt x="315" y="275"/>
                    </a:cubicBezTo>
                    <a:cubicBezTo>
                      <a:pt x="328" y="273"/>
                      <a:pt x="337" y="260"/>
                      <a:pt x="334" y="2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117" name="Skupina 116">
            <a:extLst>
              <a:ext uri="{FF2B5EF4-FFF2-40B4-BE49-F238E27FC236}">
                <a16:creationId xmlns:a16="http://schemas.microsoft.com/office/drawing/2014/main" id="{9B6AC651-6B2A-42DB-8260-F3025571F2B9}"/>
              </a:ext>
            </a:extLst>
          </p:cNvPr>
          <p:cNvGrpSpPr/>
          <p:nvPr/>
        </p:nvGrpSpPr>
        <p:grpSpPr>
          <a:xfrm>
            <a:off x="7263006" y="3019178"/>
            <a:ext cx="324000" cy="324000"/>
            <a:chOff x="3082862" y="3924300"/>
            <a:chExt cx="612000" cy="612000"/>
          </a:xfrm>
        </p:grpSpPr>
        <p:sp>
          <p:nvSpPr>
            <p:cNvPr id="118" name="Ovál 117">
              <a:extLst>
                <a:ext uri="{FF2B5EF4-FFF2-40B4-BE49-F238E27FC236}">
                  <a16:creationId xmlns:a16="http://schemas.microsoft.com/office/drawing/2014/main" id="{BED33EF1-403D-41B7-8755-7B6AFCF5FB7E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9" name="Group 18">
              <a:extLst>
                <a:ext uri="{FF2B5EF4-FFF2-40B4-BE49-F238E27FC236}">
                  <a16:creationId xmlns:a16="http://schemas.microsoft.com/office/drawing/2014/main" id="{9368E1DA-E743-4C45-8CA4-E424F8A27B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123" name="Freeform 11">
                <a:extLst>
                  <a:ext uri="{FF2B5EF4-FFF2-40B4-BE49-F238E27FC236}">
                    <a16:creationId xmlns:a16="http://schemas.microsoft.com/office/drawing/2014/main" id="{E452CFBD-F3D7-4609-A906-5699A0569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4" name="Freeform 13">
                <a:extLst>
                  <a:ext uri="{FF2B5EF4-FFF2-40B4-BE49-F238E27FC236}">
                    <a16:creationId xmlns:a16="http://schemas.microsoft.com/office/drawing/2014/main" id="{E92D1C94-7C86-4009-91B9-B7934ECC3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20" name="Group 15">
              <a:extLst>
                <a:ext uri="{FF2B5EF4-FFF2-40B4-BE49-F238E27FC236}">
                  <a16:creationId xmlns:a16="http://schemas.microsoft.com/office/drawing/2014/main" id="{56A705D4-EF1F-4EAB-A0F8-C8E30CDB9A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121" name="Freeform 14">
                <a:extLst>
                  <a:ext uri="{FF2B5EF4-FFF2-40B4-BE49-F238E27FC236}">
                    <a16:creationId xmlns:a16="http://schemas.microsoft.com/office/drawing/2014/main" id="{A82BDE45-880F-435D-B782-9296D5DC7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2" name="Freeform 15">
                <a:extLst>
                  <a:ext uri="{FF2B5EF4-FFF2-40B4-BE49-F238E27FC236}">
                    <a16:creationId xmlns:a16="http://schemas.microsoft.com/office/drawing/2014/main" id="{656AD429-B385-4F52-9EEA-4C8BB9D60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125" name="Skupina 124">
            <a:extLst>
              <a:ext uri="{FF2B5EF4-FFF2-40B4-BE49-F238E27FC236}">
                <a16:creationId xmlns:a16="http://schemas.microsoft.com/office/drawing/2014/main" id="{A13789BB-D063-4008-8011-69D1BD7BBF06}"/>
              </a:ext>
            </a:extLst>
          </p:cNvPr>
          <p:cNvGrpSpPr/>
          <p:nvPr/>
        </p:nvGrpSpPr>
        <p:grpSpPr>
          <a:xfrm>
            <a:off x="7255613" y="1984732"/>
            <a:ext cx="324000" cy="324000"/>
            <a:chOff x="4338000" y="3040086"/>
            <a:chExt cx="468000" cy="468000"/>
          </a:xfrm>
        </p:grpSpPr>
        <p:sp>
          <p:nvSpPr>
            <p:cNvPr id="126" name="Ovál 125">
              <a:extLst>
                <a:ext uri="{FF2B5EF4-FFF2-40B4-BE49-F238E27FC236}">
                  <a16:creationId xmlns:a16="http://schemas.microsoft.com/office/drawing/2014/main" id="{17BF3581-2C23-4787-8183-F2BD3D772ABA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7" name="Skupina 126">
              <a:extLst>
                <a:ext uri="{FF2B5EF4-FFF2-40B4-BE49-F238E27FC236}">
                  <a16:creationId xmlns:a16="http://schemas.microsoft.com/office/drawing/2014/main" id="{830C728D-6850-45C0-B401-BA585C156385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131" name="Freeform 11">
                <a:extLst>
                  <a:ext uri="{FF2B5EF4-FFF2-40B4-BE49-F238E27FC236}">
                    <a16:creationId xmlns:a16="http://schemas.microsoft.com/office/drawing/2014/main" id="{AC47CA4E-DAF6-476A-AA28-99738ABB6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2" name="Freeform 14">
                <a:extLst>
                  <a:ext uri="{FF2B5EF4-FFF2-40B4-BE49-F238E27FC236}">
                    <a16:creationId xmlns:a16="http://schemas.microsoft.com/office/drawing/2014/main" id="{5D710638-9006-4535-B2C7-47B8369E9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3" name="Freeform 15">
                <a:extLst>
                  <a:ext uri="{FF2B5EF4-FFF2-40B4-BE49-F238E27FC236}">
                    <a16:creationId xmlns:a16="http://schemas.microsoft.com/office/drawing/2014/main" id="{E861F72C-A6D1-4AEC-937A-B020F125B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28" name="Skupina 127">
              <a:extLst>
                <a:ext uri="{FF2B5EF4-FFF2-40B4-BE49-F238E27FC236}">
                  <a16:creationId xmlns:a16="http://schemas.microsoft.com/office/drawing/2014/main" id="{070D15D3-02F7-4045-A881-6808EAA402E2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129" name="Freeform 16">
                <a:extLst>
                  <a:ext uri="{FF2B5EF4-FFF2-40B4-BE49-F238E27FC236}">
                    <a16:creationId xmlns:a16="http://schemas.microsoft.com/office/drawing/2014/main" id="{9D9853CF-06CC-4BEB-8904-2805D2021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0" name="Freeform 17">
                <a:extLst>
                  <a:ext uri="{FF2B5EF4-FFF2-40B4-BE49-F238E27FC236}">
                    <a16:creationId xmlns:a16="http://schemas.microsoft.com/office/drawing/2014/main" id="{315CEEDE-3845-4204-BCB9-07E689918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AEBA196F-9E16-4129-B478-DEC80821587A}"/>
              </a:ext>
            </a:extLst>
          </p:cNvPr>
          <p:cNvSpPr txBox="1"/>
          <p:nvPr/>
        </p:nvSpPr>
        <p:spPr>
          <a:xfrm>
            <a:off x="7629800" y="2451585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n=213</a:t>
            </a:r>
          </a:p>
        </p:txBody>
      </p:sp>
      <p:sp>
        <p:nvSpPr>
          <p:cNvPr id="136" name="TextovéPole 135">
            <a:extLst>
              <a:ext uri="{FF2B5EF4-FFF2-40B4-BE49-F238E27FC236}">
                <a16:creationId xmlns:a16="http://schemas.microsoft.com/office/drawing/2014/main" id="{D689B05F-0392-4853-85C4-DCEB3C343090}"/>
              </a:ext>
            </a:extLst>
          </p:cNvPr>
          <p:cNvSpPr txBox="1"/>
          <p:nvPr/>
        </p:nvSpPr>
        <p:spPr>
          <a:xfrm>
            <a:off x="7663400" y="3466559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n=207</a:t>
            </a:r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68764B48-D97B-4B81-8423-3408C86CBD6E}"/>
              </a:ext>
            </a:extLst>
          </p:cNvPr>
          <p:cNvSpPr txBox="1"/>
          <p:nvPr/>
        </p:nvSpPr>
        <p:spPr>
          <a:xfrm>
            <a:off x="7668344" y="4443958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n=200</a:t>
            </a:r>
          </a:p>
        </p:txBody>
      </p:sp>
      <p:sp>
        <p:nvSpPr>
          <p:cNvPr id="138" name="TextovéPole 137">
            <a:extLst>
              <a:ext uri="{FF2B5EF4-FFF2-40B4-BE49-F238E27FC236}">
                <a16:creationId xmlns:a16="http://schemas.microsoft.com/office/drawing/2014/main" id="{3BC9C58A-615B-4936-9BCA-4DE11171E197}"/>
              </a:ext>
            </a:extLst>
          </p:cNvPr>
          <p:cNvSpPr txBox="1"/>
          <p:nvPr/>
        </p:nvSpPr>
        <p:spPr>
          <a:xfrm>
            <a:off x="834632" y="2273137"/>
            <a:ext cx="47020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Total </a:t>
            </a:r>
          </a:p>
          <a:p>
            <a:pPr marL="173038" indent="-173038" algn="ctr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n=620</a:t>
            </a:r>
          </a:p>
        </p:txBody>
      </p:sp>
    </p:spTree>
    <p:extLst>
      <p:ext uri="{BB962C8B-B14F-4D97-AF65-F5344CB8AC3E}">
        <p14:creationId xmlns:p14="http://schemas.microsoft.com/office/powerpoint/2010/main" val="255084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D419D6DB-EACB-42DF-BB8A-9C6E1CD21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4" y="-69686"/>
            <a:ext cx="4719318" cy="2027744"/>
          </a:xfrm>
          <a:prstGeom prst="rect">
            <a:avLst/>
          </a:prstGeom>
        </p:spPr>
      </p:pic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D8FAF553-572C-4BAC-BBDB-7BC10045F82C}"/>
              </a:ext>
            </a:extLst>
          </p:cNvPr>
          <p:cNvCxnSpPr/>
          <p:nvPr/>
        </p:nvCxnSpPr>
        <p:spPr>
          <a:xfrm>
            <a:off x="-7620" y="12347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Obrázek 126">
            <a:extLst>
              <a:ext uri="{FF2B5EF4-FFF2-40B4-BE49-F238E27FC236}">
                <a16:creationId xmlns:a16="http://schemas.microsoft.com/office/drawing/2014/main" id="{8E1DD538-80F3-436D-8B4B-B87F28AAE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88" y="1077329"/>
            <a:ext cx="270285" cy="270285"/>
          </a:xfrm>
          <a:prstGeom prst="rect">
            <a:avLst/>
          </a:prstGeom>
        </p:spPr>
      </p:pic>
      <p:pic>
        <p:nvPicPr>
          <p:cNvPr id="129" name="Obrázek 128">
            <a:extLst>
              <a:ext uri="{FF2B5EF4-FFF2-40B4-BE49-F238E27FC236}">
                <a16:creationId xmlns:a16="http://schemas.microsoft.com/office/drawing/2014/main" id="{2BF196F0-9709-486A-ADF1-848C93636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185">
            <a:off x="6567052" y="307124"/>
            <a:ext cx="315983" cy="315983"/>
          </a:xfrm>
          <a:prstGeom prst="rect">
            <a:avLst/>
          </a:prstGeom>
        </p:spPr>
      </p:pic>
      <p:pic>
        <p:nvPicPr>
          <p:cNvPr id="130" name="Obrázek 129">
            <a:extLst>
              <a:ext uri="{FF2B5EF4-FFF2-40B4-BE49-F238E27FC236}">
                <a16:creationId xmlns:a16="http://schemas.microsoft.com/office/drawing/2014/main" id="{5AF61CBB-EBBF-4687-88D0-CA33EDBB7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961">
            <a:off x="3203402" y="555454"/>
            <a:ext cx="315983" cy="315983"/>
          </a:xfrm>
          <a:prstGeom prst="rect">
            <a:avLst/>
          </a:prstGeom>
        </p:spPr>
      </p:pic>
      <p:pic>
        <p:nvPicPr>
          <p:cNvPr id="131" name="Obrázek 130">
            <a:extLst>
              <a:ext uri="{FF2B5EF4-FFF2-40B4-BE49-F238E27FC236}">
                <a16:creationId xmlns:a16="http://schemas.microsoft.com/office/drawing/2014/main" id="{43BC191C-669E-48E3-BEDC-B64D108F2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69" y="1397397"/>
            <a:ext cx="270285" cy="270285"/>
          </a:xfrm>
          <a:prstGeom prst="rect">
            <a:avLst/>
          </a:prstGeom>
        </p:spPr>
      </p:pic>
      <p:pic>
        <p:nvPicPr>
          <p:cNvPr id="132" name="Obrázek 131">
            <a:extLst>
              <a:ext uri="{FF2B5EF4-FFF2-40B4-BE49-F238E27FC236}">
                <a16:creationId xmlns:a16="http://schemas.microsoft.com/office/drawing/2014/main" id="{50F4C586-ECB7-4AE2-98E8-3963F5CFC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185">
            <a:off x="1956783" y="323937"/>
            <a:ext cx="315983" cy="315983"/>
          </a:xfrm>
          <a:prstGeom prst="rect">
            <a:avLst/>
          </a:prstGeom>
        </p:spPr>
      </p:pic>
      <p:pic>
        <p:nvPicPr>
          <p:cNvPr id="133" name="Obrázek 132">
            <a:extLst>
              <a:ext uri="{FF2B5EF4-FFF2-40B4-BE49-F238E27FC236}">
                <a16:creationId xmlns:a16="http://schemas.microsoft.com/office/drawing/2014/main" id="{7A7E2444-32FA-4B5D-B12C-DF7E6545E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42" y="271214"/>
            <a:ext cx="270285" cy="270285"/>
          </a:xfrm>
          <a:prstGeom prst="rect">
            <a:avLst/>
          </a:prstGeom>
        </p:spPr>
      </p:pic>
      <p:pic>
        <p:nvPicPr>
          <p:cNvPr id="134" name="Obrázek 133">
            <a:extLst>
              <a:ext uri="{FF2B5EF4-FFF2-40B4-BE49-F238E27FC236}">
                <a16:creationId xmlns:a16="http://schemas.microsoft.com/office/drawing/2014/main" id="{42E52E14-CB63-4C72-B8E2-342D087B7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961">
            <a:off x="4417293" y="1027771"/>
            <a:ext cx="315983" cy="315983"/>
          </a:xfrm>
          <a:prstGeom prst="rect">
            <a:avLst/>
          </a:prstGeom>
        </p:spPr>
      </p:pic>
      <p:pic>
        <p:nvPicPr>
          <p:cNvPr id="135" name="Obrázek 134">
            <a:extLst>
              <a:ext uri="{FF2B5EF4-FFF2-40B4-BE49-F238E27FC236}">
                <a16:creationId xmlns:a16="http://schemas.microsoft.com/office/drawing/2014/main" id="{AE65D8BE-5F72-4953-8815-68B369A9E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26" y="944186"/>
            <a:ext cx="270285" cy="270285"/>
          </a:xfrm>
          <a:prstGeom prst="rect">
            <a:avLst/>
          </a:prstGeom>
        </p:spPr>
      </p:pic>
      <p:sp>
        <p:nvSpPr>
          <p:cNvPr id="64" name="Obdélník 63">
            <a:extLst>
              <a:ext uri="{FF2B5EF4-FFF2-40B4-BE49-F238E27FC236}">
                <a16:creationId xmlns:a16="http://schemas.microsoft.com/office/drawing/2014/main" id="{B78E8D08-769C-4DC4-A6C7-03DA5BEF77EE}"/>
              </a:ext>
            </a:extLst>
          </p:cNvPr>
          <p:cNvSpPr/>
          <p:nvPr/>
        </p:nvSpPr>
        <p:spPr>
          <a:xfrm>
            <a:off x="0" y="2010926"/>
            <a:ext cx="9144000" cy="1512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  <p:grpSp>
        <p:nvGrpSpPr>
          <p:cNvPr id="66" name="Group 289">
            <a:extLst>
              <a:ext uri="{FF2B5EF4-FFF2-40B4-BE49-F238E27FC236}">
                <a16:creationId xmlns:a16="http://schemas.microsoft.com/office/drawing/2014/main" id="{2E5992D4-BCD7-4655-9564-16CD2A9E19CB}"/>
              </a:ext>
            </a:extLst>
          </p:cNvPr>
          <p:cNvGrpSpPr>
            <a:grpSpLocks noChangeAspect="1"/>
          </p:cNvGrpSpPr>
          <p:nvPr/>
        </p:nvGrpSpPr>
        <p:grpSpPr>
          <a:xfrm>
            <a:off x="8798388" y="1915708"/>
            <a:ext cx="276448" cy="275642"/>
            <a:chOff x="4384676" y="4238625"/>
            <a:chExt cx="544513" cy="542926"/>
          </a:xfrm>
          <a:solidFill>
            <a:srgbClr val="003B89"/>
          </a:solidFill>
        </p:grpSpPr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537EC26E-BCC9-4278-A4F2-7843E55BA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238625"/>
              <a:ext cx="433388" cy="433388"/>
            </a:xfrm>
            <a:custGeom>
              <a:avLst/>
              <a:gdLst>
                <a:gd name="T0" fmla="*/ 236 w 318"/>
                <a:gd name="T1" fmla="*/ 83 h 319"/>
                <a:gd name="T2" fmla="*/ 318 w 318"/>
                <a:gd name="T3" fmla="*/ 122 h 319"/>
                <a:gd name="T4" fmla="*/ 197 w 318"/>
                <a:gd name="T5" fmla="*/ 0 h 319"/>
                <a:gd name="T6" fmla="*/ 236 w 318"/>
                <a:gd name="T7" fmla="*/ 83 h 319"/>
                <a:gd name="T8" fmla="*/ 190 w 318"/>
                <a:gd name="T9" fmla="*/ 319 h 319"/>
                <a:gd name="T10" fmla="*/ 199 w 318"/>
                <a:gd name="T11" fmla="*/ 196 h 319"/>
                <a:gd name="T12" fmla="*/ 263 w 318"/>
                <a:gd name="T13" fmla="*/ 132 h 319"/>
                <a:gd name="T14" fmla="*/ 187 w 318"/>
                <a:gd name="T15" fmla="*/ 55 h 319"/>
                <a:gd name="T16" fmla="*/ 123 w 318"/>
                <a:gd name="T17" fmla="*/ 120 h 319"/>
                <a:gd name="T18" fmla="*/ 0 w 318"/>
                <a:gd name="T19" fmla="*/ 129 h 319"/>
                <a:gd name="T20" fmla="*/ 190 w 318"/>
                <a:gd name="T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9">
                  <a:moveTo>
                    <a:pt x="236" y="83"/>
                  </a:moveTo>
                  <a:cubicBezTo>
                    <a:pt x="296" y="144"/>
                    <a:pt x="306" y="134"/>
                    <a:pt x="318" y="12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5" y="13"/>
                    <a:pt x="176" y="23"/>
                    <a:pt x="236" y="83"/>
                  </a:cubicBezTo>
                  <a:close/>
                  <a:moveTo>
                    <a:pt x="190" y="319"/>
                  </a:moveTo>
                  <a:cubicBezTo>
                    <a:pt x="219" y="289"/>
                    <a:pt x="221" y="240"/>
                    <a:pt x="199" y="196"/>
                  </a:cubicBezTo>
                  <a:cubicBezTo>
                    <a:pt x="263" y="132"/>
                    <a:pt x="263" y="132"/>
                    <a:pt x="263" y="13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78" y="98"/>
                    <a:pt x="30" y="100"/>
                    <a:pt x="0" y="129"/>
                  </a:cubicBezTo>
                  <a:lnTo>
                    <a:pt x="190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BFCF5B59-7F3F-4F54-A12C-CEEE0171C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4545013"/>
              <a:ext cx="238125" cy="236538"/>
            </a:xfrm>
            <a:custGeom>
              <a:avLst/>
              <a:gdLst>
                <a:gd name="T0" fmla="*/ 0 w 150"/>
                <a:gd name="T1" fmla="*/ 128 h 149"/>
                <a:gd name="T2" fmla="*/ 2 w 150"/>
                <a:gd name="T3" fmla="*/ 148 h 149"/>
                <a:gd name="T4" fmla="*/ 22 w 150"/>
                <a:gd name="T5" fmla="*/ 149 h 149"/>
                <a:gd name="T6" fmla="*/ 150 w 150"/>
                <a:gd name="T7" fmla="*/ 22 h 149"/>
                <a:gd name="T8" fmla="*/ 128 w 150"/>
                <a:gd name="T9" fmla="*/ 0 h 149"/>
                <a:gd name="T10" fmla="*/ 0 w 150"/>
                <a:gd name="T11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49">
                  <a:moveTo>
                    <a:pt x="0" y="128"/>
                  </a:moveTo>
                  <a:lnTo>
                    <a:pt x="2" y="148"/>
                  </a:lnTo>
                  <a:lnTo>
                    <a:pt x="22" y="149"/>
                  </a:lnTo>
                  <a:lnTo>
                    <a:pt x="150" y="22"/>
                  </a:lnTo>
                  <a:lnTo>
                    <a:pt x="128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92454211-273A-4952-86DB-4FA6FF463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4551363"/>
              <a:ext cx="212725" cy="211138"/>
            </a:xfrm>
            <a:custGeom>
              <a:avLst/>
              <a:gdLst>
                <a:gd name="T0" fmla="*/ 1 w 156"/>
                <a:gd name="T1" fmla="*/ 155 h 156"/>
                <a:gd name="T2" fmla="*/ 1 w 156"/>
                <a:gd name="T3" fmla="*/ 149 h 156"/>
                <a:gd name="T4" fmla="*/ 1 w 156"/>
                <a:gd name="T5" fmla="*/ 149 h 156"/>
                <a:gd name="T6" fmla="*/ 149 w 156"/>
                <a:gd name="T7" fmla="*/ 1 h 156"/>
                <a:gd name="T8" fmla="*/ 155 w 156"/>
                <a:gd name="T9" fmla="*/ 1 h 156"/>
                <a:gd name="T10" fmla="*/ 155 w 156"/>
                <a:gd name="T11" fmla="*/ 1 h 156"/>
                <a:gd name="T12" fmla="*/ 155 w 156"/>
                <a:gd name="T13" fmla="*/ 7 h 156"/>
                <a:gd name="T14" fmla="*/ 155 w 156"/>
                <a:gd name="T15" fmla="*/ 7 h 156"/>
                <a:gd name="T16" fmla="*/ 7 w 156"/>
                <a:gd name="T17" fmla="*/ 155 h 156"/>
                <a:gd name="T18" fmla="*/ 4 w 156"/>
                <a:gd name="T19" fmla="*/ 156 h 156"/>
                <a:gd name="T20" fmla="*/ 4 w 156"/>
                <a:gd name="T21" fmla="*/ 156 h 156"/>
                <a:gd name="T22" fmla="*/ 1 w 156"/>
                <a:gd name="T2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56">
                  <a:moveTo>
                    <a:pt x="1" y="155"/>
                  </a:moveTo>
                  <a:cubicBezTo>
                    <a:pt x="0" y="153"/>
                    <a:pt x="0" y="151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1" y="0"/>
                    <a:pt x="153" y="0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3"/>
                    <a:pt x="156" y="6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5" y="156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56"/>
                    <a:pt x="2" y="156"/>
                    <a:pt x="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289">
            <a:extLst>
              <a:ext uri="{FF2B5EF4-FFF2-40B4-BE49-F238E27FC236}">
                <a16:creationId xmlns:a16="http://schemas.microsoft.com/office/drawing/2014/main" id="{7D78875D-1E0A-49B7-BFE7-E49CE3D9E572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2536" y="1852073"/>
            <a:ext cx="276448" cy="275642"/>
            <a:chOff x="4384676" y="4238625"/>
            <a:chExt cx="544513" cy="542926"/>
          </a:xfrm>
          <a:solidFill>
            <a:srgbClr val="003B89"/>
          </a:solidFill>
        </p:grpSpPr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616F74C2-448C-4A1B-B594-169023B60E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238625"/>
              <a:ext cx="433388" cy="433388"/>
            </a:xfrm>
            <a:custGeom>
              <a:avLst/>
              <a:gdLst>
                <a:gd name="T0" fmla="*/ 236 w 318"/>
                <a:gd name="T1" fmla="*/ 83 h 319"/>
                <a:gd name="T2" fmla="*/ 318 w 318"/>
                <a:gd name="T3" fmla="*/ 122 h 319"/>
                <a:gd name="T4" fmla="*/ 197 w 318"/>
                <a:gd name="T5" fmla="*/ 0 h 319"/>
                <a:gd name="T6" fmla="*/ 236 w 318"/>
                <a:gd name="T7" fmla="*/ 83 h 319"/>
                <a:gd name="T8" fmla="*/ 190 w 318"/>
                <a:gd name="T9" fmla="*/ 319 h 319"/>
                <a:gd name="T10" fmla="*/ 199 w 318"/>
                <a:gd name="T11" fmla="*/ 196 h 319"/>
                <a:gd name="T12" fmla="*/ 263 w 318"/>
                <a:gd name="T13" fmla="*/ 132 h 319"/>
                <a:gd name="T14" fmla="*/ 187 w 318"/>
                <a:gd name="T15" fmla="*/ 55 h 319"/>
                <a:gd name="T16" fmla="*/ 123 w 318"/>
                <a:gd name="T17" fmla="*/ 120 h 319"/>
                <a:gd name="T18" fmla="*/ 0 w 318"/>
                <a:gd name="T19" fmla="*/ 129 h 319"/>
                <a:gd name="T20" fmla="*/ 190 w 318"/>
                <a:gd name="T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9">
                  <a:moveTo>
                    <a:pt x="236" y="83"/>
                  </a:moveTo>
                  <a:cubicBezTo>
                    <a:pt x="296" y="144"/>
                    <a:pt x="306" y="134"/>
                    <a:pt x="318" y="12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5" y="13"/>
                    <a:pt x="176" y="23"/>
                    <a:pt x="236" y="83"/>
                  </a:cubicBezTo>
                  <a:close/>
                  <a:moveTo>
                    <a:pt x="190" y="319"/>
                  </a:moveTo>
                  <a:cubicBezTo>
                    <a:pt x="219" y="289"/>
                    <a:pt x="221" y="240"/>
                    <a:pt x="199" y="196"/>
                  </a:cubicBezTo>
                  <a:cubicBezTo>
                    <a:pt x="263" y="132"/>
                    <a:pt x="263" y="132"/>
                    <a:pt x="263" y="13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78" y="98"/>
                    <a:pt x="30" y="100"/>
                    <a:pt x="0" y="129"/>
                  </a:cubicBezTo>
                  <a:lnTo>
                    <a:pt x="190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0FC5CEB1-10A6-4EBA-80A8-F5B81B0D3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4545013"/>
              <a:ext cx="238125" cy="236538"/>
            </a:xfrm>
            <a:custGeom>
              <a:avLst/>
              <a:gdLst>
                <a:gd name="T0" fmla="*/ 0 w 150"/>
                <a:gd name="T1" fmla="*/ 128 h 149"/>
                <a:gd name="T2" fmla="*/ 2 w 150"/>
                <a:gd name="T3" fmla="*/ 148 h 149"/>
                <a:gd name="T4" fmla="*/ 22 w 150"/>
                <a:gd name="T5" fmla="*/ 149 h 149"/>
                <a:gd name="T6" fmla="*/ 150 w 150"/>
                <a:gd name="T7" fmla="*/ 22 h 149"/>
                <a:gd name="T8" fmla="*/ 128 w 150"/>
                <a:gd name="T9" fmla="*/ 0 h 149"/>
                <a:gd name="T10" fmla="*/ 0 w 150"/>
                <a:gd name="T11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49">
                  <a:moveTo>
                    <a:pt x="0" y="128"/>
                  </a:moveTo>
                  <a:lnTo>
                    <a:pt x="2" y="148"/>
                  </a:lnTo>
                  <a:lnTo>
                    <a:pt x="22" y="149"/>
                  </a:lnTo>
                  <a:lnTo>
                    <a:pt x="150" y="22"/>
                  </a:lnTo>
                  <a:lnTo>
                    <a:pt x="128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FD0B44BA-FBC8-4CDE-A7C4-0604B6D5C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4551363"/>
              <a:ext cx="212725" cy="211138"/>
            </a:xfrm>
            <a:custGeom>
              <a:avLst/>
              <a:gdLst>
                <a:gd name="T0" fmla="*/ 1 w 156"/>
                <a:gd name="T1" fmla="*/ 155 h 156"/>
                <a:gd name="T2" fmla="*/ 1 w 156"/>
                <a:gd name="T3" fmla="*/ 149 h 156"/>
                <a:gd name="T4" fmla="*/ 1 w 156"/>
                <a:gd name="T5" fmla="*/ 149 h 156"/>
                <a:gd name="T6" fmla="*/ 149 w 156"/>
                <a:gd name="T7" fmla="*/ 1 h 156"/>
                <a:gd name="T8" fmla="*/ 155 w 156"/>
                <a:gd name="T9" fmla="*/ 1 h 156"/>
                <a:gd name="T10" fmla="*/ 155 w 156"/>
                <a:gd name="T11" fmla="*/ 1 h 156"/>
                <a:gd name="T12" fmla="*/ 155 w 156"/>
                <a:gd name="T13" fmla="*/ 7 h 156"/>
                <a:gd name="T14" fmla="*/ 155 w 156"/>
                <a:gd name="T15" fmla="*/ 7 h 156"/>
                <a:gd name="T16" fmla="*/ 7 w 156"/>
                <a:gd name="T17" fmla="*/ 155 h 156"/>
                <a:gd name="T18" fmla="*/ 4 w 156"/>
                <a:gd name="T19" fmla="*/ 156 h 156"/>
                <a:gd name="T20" fmla="*/ 4 w 156"/>
                <a:gd name="T21" fmla="*/ 156 h 156"/>
                <a:gd name="T22" fmla="*/ 1 w 156"/>
                <a:gd name="T2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56">
                  <a:moveTo>
                    <a:pt x="1" y="155"/>
                  </a:moveTo>
                  <a:cubicBezTo>
                    <a:pt x="0" y="153"/>
                    <a:pt x="0" y="151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1" y="0"/>
                    <a:pt x="153" y="0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3"/>
                    <a:pt x="156" y="6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5" y="156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56"/>
                    <a:pt x="2" y="156"/>
                    <a:pt x="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6455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2627784" y="1491630"/>
            <a:ext cx="5474365" cy="1260000"/>
            <a:chOff x="685885" y="2546273"/>
            <a:chExt cx="5474365" cy="1260000"/>
          </a:xfrm>
        </p:grpSpPr>
        <p:sp>
          <p:nvSpPr>
            <p:cNvPr id="23" name="Elipsa 42"/>
            <p:cNvSpPr/>
            <p:nvPr/>
          </p:nvSpPr>
          <p:spPr>
            <a:xfrm>
              <a:off x="685885" y="2546273"/>
              <a:ext cx="1260000" cy="1260000"/>
            </a:xfrm>
            <a:prstGeom prst="ellipse">
              <a:avLst/>
            </a:prstGeom>
            <a:solidFill>
              <a:srgbClr val="006AB0"/>
            </a:solidFill>
            <a:ln>
              <a:solidFill>
                <a:srgbClr val="006A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1972536" y="2745098"/>
              <a:ext cx="4187714" cy="86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03" tIns="46005" rIns="92003" bIns="46005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 pitchFamily="34" charset="0"/>
                </a:rPr>
                <a:t>Michal Kormaňák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 pitchFamily="34" charset="0"/>
                </a:rPr>
                <a:t>Account Director </a:t>
              </a: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Ipsos Public Affairs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michal.kormanak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 pitchFamily="34" charset="0"/>
                </a:rPr>
                <a:t>@ipsos.com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 pitchFamily="34" charset="0"/>
                </a:rPr>
                <a:t>GSM: +420 739 472 302</a:t>
              </a: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062161" y="2580236"/>
              <a:ext cx="785790" cy="1206786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E60FACA-B14D-416E-B8AC-263AF77CE567}"/>
              </a:ext>
            </a:extLst>
          </p:cNvPr>
          <p:cNvSpPr txBox="1"/>
          <p:nvPr/>
        </p:nvSpPr>
        <p:spPr>
          <a:xfrm>
            <a:off x="297672" y="51470"/>
            <a:ext cx="8823532" cy="4197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715488" rtl="0" eaLnBrk="1" fontAlgn="auto" latinLnBrk="0" hangingPunct="1">
              <a:lnSpc>
                <a:spcPts val="27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411642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D419D6DB-EACB-42DF-BB8A-9C6E1CD21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4" y="-69686"/>
            <a:ext cx="4719318" cy="2027744"/>
          </a:xfrm>
          <a:prstGeom prst="rect">
            <a:avLst/>
          </a:prstGeom>
        </p:spPr>
      </p:pic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D8FAF553-572C-4BAC-BBDB-7BC10045F82C}"/>
              </a:ext>
            </a:extLst>
          </p:cNvPr>
          <p:cNvCxnSpPr/>
          <p:nvPr/>
        </p:nvCxnSpPr>
        <p:spPr>
          <a:xfrm>
            <a:off x="-7620" y="12347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bdélník 104">
            <a:extLst>
              <a:ext uri="{FF2B5EF4-FFF2-40B4-BE49-F238E27FC236}">
                <a16:creationId xmlns:a16="http://schemas.microsoft.com/office/drawing/2014/main" id="{92E042FF-4BBC-4D5D-BED7-8A78234B606C}"/>
              </a:ext>
            </a:extLst>
          </p:cNvPr>
          <p:cNvSpPr/>
          <p:nvPr/>
        </p:nvSpPr>
        <p:spPr>
          <a:xfrm>
            <a:off x="0" y="2113413"/>
            <a:ext cx="4572000" cy="26299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C719BF8B-F12A-43CB-A8FA-5FD338B36A81}"/>
              </a:ext>
            </a:extLst>
          </p:cNvPr>
          <p:cNvSpPr txBox="1"/>
          <p:nvPr/>
        </p:nvSpPr>
        <p:spPr>
          <a:xfrm>
            <a:off x="39145" y="2161728"/>
            <a:ext cx="4608291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POZADÍ VÝZKUMU:</a:t>
            </a:r>
          </a:p>
          <a:p>
            <a:pPr marL="173038"/>
            <a:endParaRPr lang="cs-CZ" sz="9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marL="173038"/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Rada pro televizní a rozhlasové vysílání by ráda zjistila, jaký mají děti a dospívající vztah k rádiu. Výzkum zpracovaný agenturou Ipsos se tak zaměřil na několik témat, která tento vztah mapují.</a:t>
            </a:r>
          </a:p>
          <a:p>
            <a:pPr marL="173038"/>
            <a:endParaRPr lang="cs-CZ" sz="9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marL="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VYBRANÁ TÉMATA: </a:t>
            </a:r>
          </a:p>
          <a:p>
            <a:pPr marL="173038"/>
            <a:endParaRPr lang="cs-CZ" sz="10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marL="344488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Míra poslechovosti rádia dětmi</a:t>
            </a:r>
          </a:p>
          <a:p>
            <a:pPr marL="344488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Aktivity spojené s poslechem rádia</a:t>
            </a:r>
          </a:p>
          <a:p>
            <a:pPr marL="344488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Znalost dětských rádií</a:t>
            </a:r>
          </a:p>
          <a:p>
            <a:pPr marL="344488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Nejoblíbenější rozhlasové stanice</a:t>
            </a:r>
          </a:p>
          <a:p>
            <a:pPr marL="344488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Reklama ve vysílání rádií</a:t>
            </a:r>
          </a:p>
          <a:p>
            <a:pPr marL="344488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Způsob poslechu rádia</a:t>
            </a:r>
          </a:p>
          <a:p>
            <a:pPr marL="344488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Výhody a nevýhody rádia</a:t>
            </a:r>
          </a:p>
          <a:p>
            <a:pPr marL="173038"/>
            <a:endParaRPr lang="cs-CZ" sz="12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9" name="Obdélník 108">
            <a:extLst>
              <a:ext uri="{FF2B5EF4-FFF2-40B4-BE49-F238E27FC236}">
                <a16:creationId xmlns:a16="http://schemas.microsoft.com/office/drawing/2014/main" id="{CF51B416-000A-4C7A-A890-664DFF7DFF81}"/>
              </a:ext>
            </a:extLst>
          </p:cNvPr>
          <p:cNvSpPr/>
          <p:nvPr/>
        </p:nvSpPr>
        <p:spPr>
          <a:xfrm>
            <a:off x="4608592" y="2113413"/>
            <a:ext cx="4536000" cy="26299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9B73F6B6-BE92-4A43-B527-99F2DCB97A19}"/>
              </a:ext>
            </a:extLst>
          </p:cNvPr>
          <p:cNvSpPr txBox="1"/>
          <p:nvPr/>
        </p:nvSpPr>
        <p:spPr>
          <a:xfrm>
            <a:off x="4476826" y="2161728"/>
            <a:ext cx="348083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METODIKA VÝZKUMU:</a:t>
            </a:r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534E07C2-9674-4242-9850-7B4578C59147}"/>
              </a:ext>
            </a:extLst>
          </p:cNvPr>
          <p:cNvSpPr txBox="1"/>
          <p:nvPr/>
        </p:nvSpPr>
        <p:spPr>
          <a:xfrm>
            <a:off x="4660804" y="2410869"/>
            <a:ext cx="403244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METODA SBĚRU DAT:</a:t>
            </a:r>
          </a:p>
          <a:p>
            <a:pPr marL="173038" indent="-173038"/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Online dotazovaní na panelu Populace.cz 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0082D712-BD7E-461D-808D-75AC790AC055}"/>
              </a:ext>
            </a:extLst>
          </p:cNvPr>
          <p:cNvSpPr txBox="1"/>
          <p:nvPr/>
        </p:nvSpPr>
        <p:spPr>
          <a:xfrm>
            <a:off x="4660804" y="2780154"/>
            <a:ext cx="403244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VÝZKUMNÝ NÁSTROJ:</a:t>
            </a:r>
          </a:p>
          <a:p>
            <a:pPr marL="173038" indent="-173038"/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Strukturovaný dotazník o délce 10 minut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20F19D83-5C64-44E6-ACD9-535853A1C4D9}"/>
              </a:ext>
            </a:extLst>
          </p:cNvPr>
          <p:cNvSpPr txBox="1"/>
          <p:nvPr/>
        </p:nvSpPr>
        <p:spPr>
          <a:xfrm>
            <a:off x="4660804" y="3147814"/>
            <a:ext cx="403244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TERMÍN SBĚRU DAT:</a:t>
            </a:r>
          </a:p>
          <a:p>
            <a:pPr marL="173038" indent="-173038"/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Únor 2018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E1BD2EF3-A294-49CA-B7F7-1FA086405C98}"/>
              </a:ext>
            </a:extLst>
          </p:cNvPr>
          <p:cNvSpPr txBox="1"/>
          <p:nvPr/>
        </p:nvSpPr>
        <p:spPr>
          <a:xfrm>
            <a:off x="4660804" y="3506104"/>
            <a:ext cx="4519708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CÍLOVÉ SKUPINY A VELIKOST VZORKU:</a:t>
            </a:r>
          </a:p>
          <a:p>
            <a:pPr marL="173038" indent="-173038"/>
            <a:endParaRPr lang="cs-CZ" sz="1000" b="1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marL="173038" indent="-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	Děti 6-10 let	                         Děti 11-14 let	           Mladiství 15-18 let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0C5A38F-BC5C-451A-B50D-18C3698751C2}"/>
              </a:ext>
            </a:extLst>
          </p:cNvPr>
          <p:cNvGrpSpPr/>
          <p:nvPr/>
        </p:nvGrpSpPr>
        <p:grpSpPr>
          <a:xfrm>
            <a:off x="8144524" y="4064868"/>
            <a:ext cx="324000" cy="324000"/>
            <a:chOff x="4889375" y="3924300"/>
            <a:chExt cx="612000" cy="612000"/>
          </a:xfrm>
        </p:grpSpPr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C7B35E0B-D63D-4EEA-8BC1-404F03BAB4FB}"/>
                </a:ext>
              </a:extLst>
            </p:cNvPr>
            <p:cNvSpPr/>
            <p:nvPr/>
          </p:nvSpPr>
          <p:spPr>
            <a:xfrm>
              <a:off x="4889375" y="3924300"/>
              <a:ext cx="612000" cy="612000"/>
            </a:xfrm>
            <a:prstGeom prst="ellipse">
              <a:avLst/>
            </a:prstGeom>
            <a:solidFill>
              <a:srgbClr val="003B89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86">
              <a:extLst>
                <a:ext uri="{FF2B5EF4-FFF2-40B4-BE49-F238E27FC236}">
                  <a16:creationId xmlns:a16="http://schemas.microsoft.com/office/drawing/2014/main" id="{C2137D7A-EE05-4B65-AB19-26A9F6A244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0990" y="3978102"/>
              <a:ext cx="286472" cy="468951"/>
              <a:chOff x="6531125" y="4555470"/>
              <a:chExt cx="1070999" cy="1753255"/>
            </a:xfrm>
            <a:solidFill>
              <a:schemeClr val="bg1"/>
            </a:solidFill>
          </p:grpSpPr>
          <p:sp>
            <p:nvSpPr>
              <p:cNvPr id="17" name="Freeform 50">
                <a:extLst>
                  <a:ext uri="{FF2B5EF4-FFF2-40B4-BE49-F238E27FC236}">
                    <a16:creationId xmlns:a16="http://schemas.microsoft.com/office/drawing/2014/main" id="{21AE5542-D85C-49BD-93ED-7F23D535D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841" y="4841809"/>
                <a:ext cx="95229" cy="495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0" y="25"/>
                  </a:cxn>
                  <a:cxn ang="0">
                    <a:pos x="62" y="32"/>
                  </a:cxn>
                  <a:cxn ang="0">
                    <a:pos x="40" y="5"/>
                  </a:cxn>
                </a:cxnLst>
                <a:rect l="0" t="0" r="r" b="b"/>
                <a:pathLst>
                  <a:path w="62" h="32">
                    <a:moveTo>
                      <a:pt x="40" y="5"/>
                    </a:moveTo>
                    <a:cubicBezTo>
                      <a:pt x="23" y="0"/>
                      <a:pt x="6" y="8"/>
                      <a:pt x="0" y="2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1" y="20"/>
                      <a:pt x="52" y="9"/>
                      <a:pt x="4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" name="Freeform 51">
                <a:extLst>
                  <a:ext uri="{FF2B5EF4-FFF2-40B4-BE49-F238E27FC236}">
                    <a16:creationId xmlns:a16="http://schemas.microsoft.com/office/drawing/2014/main" id="{52CF91CB-2DC6-4B3F-8C5D-AC71C76A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799" y="4755711"/>
                <a:ext cx="890325" cy="1553014"/>
              </a:xfrm>
              <a:custGeom>
                <a:avLst/>
                <a:gdLst/>
                <a:ahLst/>
                <a:cxnLst>
                  <a:cxn ang="0">
                    <a:pos x="560" y="10"/>
                  </a:cxn>
                  <a:cxn ang="0">
                    <a:pos x="516" y="18"/>
                  </a:cxn>
                  <a:cxn ang="0">
                    <a:pos x="350" y="196"/>
                  </a:cxn>
                  <a:cxn ang="0">
                    <a:pos x="285" y="250"/>
                  </a:cxn>
                  <a:cxn ang="0">
                    <a:pos x="269" y="262"/>
                  </a:cxn>
                  <a:cxn ang="0">
                    <a:pos x="125" y="262"/>
                  </a:cxn>
                  <a:cxn ang="0">
                    <a:pos x="118" y="263"/>
                  </a:cxn>
                  <a:cxn ang="0">
                    <a:pos x="109" y="262"/>
                  </a:cxn>
                  <a:cxn ang="0">
                    <a:pos x="0" y="272"/>
                  </a:cxn>
                  <a:cxn ang="0">
                    <a:pos x="67" y="318"/>
                  </a:cxn>
                  <a:cxn ang="0">
                    <a:pos x="94" y="324"/>
                  </a:cxn>
                  <a:cxn ang="0">
                    <a:pos x="94" y="958"/>
                  </a:cxn>
                  <a:cxn ang="0">
                    <a:pos x="143" y="1008"/>
                  </a:cxn>
                  <a:cxn ang="0">
                    <a:pos x="193" y="958"/>
                  </a:cxn>
                  <a:cxn ang="0">
                    <a:pos x="193" y="597"/>
                  </a:cxn>
                  <a:cxn ang="0">
                    <a:pos x="211" y="597"/>
                  </a:cxn>
                  <a:cxn ang="0">
                    <a:pos x="211" y="958"/>
                  </a:cxn>
                  <a:cxn ang="0">
                    <a:pos x="261" y="1008"/>
                  </a:cxn>
                  <a:cxn ang="0">
                    <a:pos x="310" y="958"/>
                  </a:cxn>
                  <a:cxn ang="0">
                    <a:pos x="310" y="311"/>
                  </a:cxn>
                  <a:cxn ang="0">
                    <a:pos x="568" y="55"/>
                  </a:cxn>
                  <a:cxn ang="0">
                    <a:pos x="560" y="10"/>
                  </a:cxn>
                </a:cxnLst>
                <a:rect l="0" t="0" r="r" b="b"/>
                <a:pathLst>
                  <a:path w="578" h="1008">
                    <a:moveTo>
                      <a:pt x="560" y="10"/>
                    </a:moveTo>
                    <a:cubicBezTo>
                      <a:pt x="546" y="0"/>
                      <a:pt x="526" y="3"/>
                      <a:pt x="516" y="18"/>
                    </a:cubicBezTo>
                    <a:cubicBezTo>
                      <a:pt x="466" y="88"/>
                      <a:pt x="401" y="151"/>
                      <a:pt x="350" y="196"/>
                    </a:cubicBezTo>
                    <a:cubicBezTo>
                      <a:pt x="324" y="219"/>
                      <a:pt x="301" y="237"/>
                      <a:pt x="285" y="250"/>
                    </a:cubicBezTo>
                    <a:cubicBezTo>
                      <a:pt x="279" y="255"/>
                      <a:pt x="273" y="259"/>
                      <a:pt x="269" y="262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2" y="262"/>
                      <a:pt x="120" y="262"/>
                      <a:pt x="118" y="263"/>
                    </a:cubicBezTo>
                    <a:cubicBezTo>
                      <a:pt x="115" y="262"/>
                      <a:pt x="112" y="262"/>
                      <a:pt x="109" y="26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" y="297"/>
                      <a:pt x="45" y="311"/>
                      <a:pt x="67" y="318"/>
                    </a:cubicBezTo>
                    <a:cubicBezTo>
                      <a:pt x="77" y="321"/>
                      <a:pt x="86" y="323"/>
                      <a:pt x="94" y="324"/>
                    </a:cubicBezTo>
                    <a:cubicBezTo>
                      <a:pt x="94" y="958"/>
                      <a:pt x="94" y="958"/>
                      <a:pt x="94" y="958"/>
                    </a:cubicBezTo>
                    <a:cubicBezTo>
                      <a:pt x="94" y="986"/>
                      <a:pt x="116" y="1008"/>
                      <a:pt x="143" y="1008"/>
                    </a:cubicBezTo>
                    <a:cubicBezTo>
                      <a:pt x="171" y="1008"/>
                      <a:pt x="193" y="986"/>
                      <a:pt x="193" y="95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211" y="597"/>
                      <a:pt x="211" y="597"/>
                      <a:pt x="211" y="597"/>
                    </a:cubicBezTo>
                    <a:cubicBezTo>
                      <a:pt x="211" y="958"/>
                      <a:pt x="211" y="958"/>
                      <a:pt x="211" y="958"/>
                    </a:cubicBezTo>
                    <a:cubicBezTo>
                      <a:pt x="211" y="986"/>
                      <a:pt x="233" y="1008"/>
                      <a:pt x="261" y="1008"/>
                    </a:cubicBezTo>
                    <a:cubicBezTo>
                      <a:pt x="288" y="1008"/>
                      <a:pt x="310" y="986"/>
                      <a:pt x="310" y="958"/>
                    </a:cubicBezTo>
                    <a:cubicBezTo>
                      <a:pt x="310" y="311"/>
                      <a:pt x="310" y="311"/>
                      <a:pt x="310" y="311"/>
                    </a:cubicBezTo>
                    <a:cubicBezTo>
                      <a:pt x="351" y="280"/>
                      <a:pt x="478" y="181"/>
                      <a:pt x="568" y="55"/>
                    </a:cubicBezTo>
                    <a:cubicBezTo>
                      <a:pt x="578" y="40"/>
                      <a:pt x="575" y="20"/>
                      <a:pt x="5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" name="Freeform 52">
                <a:extLst>
                  <a:ext uri="{FF2B5EF4-FFF2-40B4-BE49-F238E27FC236}">
                    <a16:creationId xmlns:a16="http://schemas.microsoft.com/office/drawing/2014/main" id="{423A7953-C36F-408C-8509-1AD84E16E3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0924" y="4888119"/>
                <a:ext cx="341780" cy="275903"/>
              </a:xfrm>
              <a:custGeom>
                <a:avLst/>
                <a:gdLst/>
                <a:ahLst/>
                <a:cxnLst>
                  <a:cxn ang="0">
                    <a:pos x="222" y="160"/>
                  </a:cxn>
                  <a:cxn ang="0">
                    <a:pos x="137" y="63"/>
                  </a:cxn>
                  <a:cxn ang="0">
                    <a:pos x="148" y="18"/>
                  </a:cxn>
                  <a:cxn ang="0">
                    <a:pos x="0" y="0"/>
                  </a:cxn>
                  <a:cxn ang="0">
                    <a:pos x="25" y="179"/>
                  </a:cxn>
                  <a:cxn ang="0">
                    <a:pos x="222" y="160"/>
                  </a:cxn>
                  <a:cxn ang="0">
                    <a:pos x="43" y="90"/>
                  </a:cxn>
                  <a:cxn ang="0">
                    <a:pos x="85" y="47"/>
                  </a:cxn>
                  <a:cxn ang="0">
                    <a:pos x="127" y="90"/>
                  </a:cxn>
                  <a:cxn ang="0">
                    <a:pos x="85" y="133"/>
                  </a:cxn>
                  <a:cxn ang="0">
                    <a:pos x="43" y="90"/>
                  </a:cxn>
                </a:cxnLst>
                <a:rect l="0" t="0" r="r" b="b"/>
                <a:pathLst>
                  <a:path w="222" h="179">
                    <a:moveTo>
                      <a:pt x="222" y="160"/>
                    </a:moveTo>
                    <a:cubicBezTo>
                      <a:pt x="174" y="154"/>
                      <a:pt x="137" y="113"/>
                      <a:pt x="137" y="63"/>
                    </a:cubicBezTo>
                    <a:cubicBezTo>
                      <a:pt x="137" y="47"/>
                      <a:pt x="141" y="31"/>
                      <a:pt x="14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79"/>
                      <a:pt x="25" y="179"/>
                      <a:pt x="25" y="179"/>
                    </a:cubicBezTo>
                    <a:lnTo>
                      <a:pt x="222" y="160"/>
                    </a:lnTo>
                    <a:close/>
                    <a:moveTo>
                      <a:pt x="43" y="90"/>
                    </a:moveTo>
                    <a:cubicBezTo>
                      <a:pt x="43" y="66"/>
                      <a:pt x="62" y="47"/>
                      <a:pt x="85" y="47"/>
                    </a:cubicBezTo>
                    <a:cubicBezTo>
                      <a:pt x="108" y="47"/>
                      <a:pt x="127" y="66"/>
                      <a:pt x="127" y="90"/>
                    </a:cubicBezTo>
                    <a:cubicBezTo>
                      <a:pt x="127" y="113"/>
                      <a:pt x="108" y="133"/>
                      <a:pt x="85" y="133"/>
                    </a:cubicBezTo>
                    <a:cubicBezTo>
                      <a:pt x="62" y="133"/>
                      <a:pt x="43" y="113"/>
                      <a:pt x="43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0" name="Freeform 53">
                <a:extLst>
                  <a:ext uri="{FF2B5EF4-FFF2-40B4-BE49-F238E27FC236}">
                    <a16:creationId xmlns:a16="http://schemas.microsoft.com/office/drawing/2014/main" id="{45E5DC80-242F-4DBC-B2DF-AC4A2F69B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125" y="4880292"/>
                <a:ext cx="155889" cy="299384"/>
              </a:xfrm>
              <a:custGeom>
                <a:avLst/>
                <a:gdLst/>
                <a:ahLst/>
                <a:cxnLst>
                  <a:cxn ang="0">
                    <a:pos x="177" y="10"/>
                  </a:cxn>
                  <a:cxn ang="0">
                    <a:pos x="90" y="0"/>
                  </a:cxn>
                  <a:cxn ang="0">
                    <a:pos x="0" y="459"/>
                  </a:cxn>
                  <a:cxn ang="0">
                    <a:pos x="239" y="437"/>
                  </a:cxn>
                  <a:cxn ang="0">
                    <a:pos x="177" y="10"/>
                  </a:cxn>
                </a:cxnLst>
                <a:rect l="0" t="0" r="r" b="b"/>
                <a:pathLst>
                  <a:path w="239" h="459">
                    <a:moveTo>
                      <a:pt x="177" y="10"/>
                    </a:moveTo>
                    <a:lnTo>
                      <a:pt x="90" y="0"/>
                    </a:lnTo>
                    <a:lnTo>
                      <a:pt x="0" y="459"/>
                    </a:lnTo>
                    <a:lnTo>
                      <a:pt x="239" y="437"/>
                    </a:lnTo>
                    <a:lnTo>
                      <a:pt x="17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1" name="Oval 54">
                <a:extLst>
                  <a:ext uri="{FF2B5EF4-FFF2-40B4-BE49-F238E27FC236}">
                    <a16:creationId xmlns:a16="http://schemas.microsoft.com/office/drawing/2014/main" id="{3765A51E-112A-4725-902C-E5E11F1D5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94" y="4846375"/>
                <a:ext cx="277208" cy="2778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2" name="Oval 55">
                <a:extLst>
                  <a:ext uri="{FF2B5EF4-FFF2-40B4-BE49-F238E27FC236}">
                    <a16:creationId xmlns:a16="http://schemas.microsoft.com/office/drawing/2014/main" id="{539CDA67-075C-4D81-9205-33C5ADFBD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153" y="4997697"/>
                <a:ext cx="58703" cy="567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" name="Freeform 56">
                <a:extLst>
                  <a:ext uri="{FF2B5EF4-FFF2-40B4-BE49-F238E27FC236}">
                    <a16:creationId xmlns:a16="http://schemas.microsoft.com/office/drawing/2014/main" id="{10396EB3-2DCF-4120-B7E5-97EA8C730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14" y="4555470"/>
                <a:ext cx="169586" cy="228288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75" y="107"/>
                  </a:cxn>
                  <a:cxn ang="0">
                    <a:pos x="61" y="137"/>
                  </a:cxn>
                  <a:cxn ang="0">
                    <a:pos x="94" y="141"/>
                  </a:cxn>
                  <a:cxn ang="0">
                    <a:pos x="110" y="117"/>
                  </a:cxn>
                  <a:cxn ang="0">
                    <a:pos x="110" y="117"/>
                  </a:cxn>
                  <a:cxn ang="0">
                    <a:pos x="110" y="51"/>
                  </a:cxn>
                  <a:cxn ang="0">
                    <a:pos x="98" y="29"/>
                  </a:cxn>
                  <a:cxn ang="0">
                    <a:pos x="98" y="29"/>
                  </a:cxn>
                  <a:cxn ang="0">
                    <a:pos x="52" y="4"/>
                  </a:cxn>
                  <a:cxn ang="0">
                    <a:pos x="40" y="11"/>
                  </a:cxn>
                  <a:cxn ang="0">
                    <a:pos x="40" y="74"/>
                  </a:cxn>
                  <a:cxn ang="0">
                    <a:pos x="35" y="73"/>
                  </a:cxn>
                  <a:cxn ang="0">
                    <a:pos x="20" y="78"/>
                  </a:cxn>
                  <a:cxn ang="0">
                    <a:pos x="6" y="108"/>
                  </a:cxn>
                  <a:cxn ang="0">
                    <a:pos x="39" y="112"/>
                  </a:cxn>
                  <a:cxn ang="0">
                    <a:pos x="54" y="88"/>
                  </a:cxn>
                  <a:cxn ang="0">
                    <a:pos x="55" y="88"/>
                  </a:cxn>
                  <a:cxn ang="0">
                    <a:pos x="55" y="46"/>
                  </a:cxn>
                  <a:cxn ang="0">
                    <a:pos x="67" y="39"/>
                  </a:cxn>
                  <a:cxn ang="0">
                    <a:pos x="83" y="48"/>
                  </a:cxn>
                  <a:cxn ang="0">
                    <a:pos x="95" y="70"/>
                  </a:cxn>
                  <a:cxn ang="0">
                    <a:pos x="95" y="103"/>
                  </a:cxn>
                  <a:cxn ang="0">
                    <a:pos x="91" y="103"/>
                  </a:cxn>
                </a:cxnLst>
                <a:rect l="0" t="0" r="r" b="b"/>
                <a:pathLst>
                  <a:path w="110" h="148">
                    <a:moveTo>
                      <a:pt x="91" y="103"/>
                    </a:moveTo>
                    <a:cubicBezTo>
                      <a:pt x="86" y="103"/>
                      <a:pt x="80" y="104"/>
                      <a:pt x="75" y="107"/>
                    </a:cubicBezTo>
                    <a:cubicBezTo>
                      <a:pt x="62" y="114"/>
                      <a:pt x="56" y="128"/>
                      <a:pt x="61" y="137"/>
                    </a:cubicBezTo>
                    <a:cubicBezTo>
                      <a:pt x="67" y="147"/>
                      <a:pt x="81" y="148"/>
                      <a:pt x="94" y="141"/>
                    </a:cubicBezTo>
                    <a:cubicBezTo>
                      <a:pt x="105" y="135"/>
                      <a:pt x="110" y="126"/>
                      <a:pt x="110" y="117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10" y="43"/>
                      <a:pt x="104" y="33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40" y="4"/>
                      <a:pt x="40" y="1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8" y="73"/>
                      <a:pt x="37" y="73"/>
                      <a:pt x="35" y="73"/>
                    </a:cubicBezTo>
                    <a:cubicBezTo>
                      <a:pt x="30" y="73"/>
                      <a:pt x="25" y="75"/>
                      <a:pt x="20" y="78"/>
                    </a:cubicBezTo>
                    <a:cubicBezTo>
                      <a:pt x="7" y="85"/>
                      <a:pt x="0" y="98"/>
                      <a:pt x="6" y="108"/>
                    </a:cubicBezTo>
                    <a:cubicBezTo>
                      <a:pt x="11" y="117"/>
                      <a:pt x="26" y="119"/>
                      <a:pt x="39" y="112"/>
                    </a:cubicBezTo>
                    <a:cubicBezTo>
                      <a:pt x="49" y="106"/>
                      <a:pt x="55" y="96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8"/>
                      <a:pt x="60" y="35"/>
                      <a:pt x="67" y="3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90" y="52"/>
                      <a:pt x="95" y="62"/>
                      <a:pt x="95" y="70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2" y="103"/>
                      <a:pt x="91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4" name="Group 214">
              <a:extLst>
                <a:ext uri="{FF2B5EF4-FFF2-40B4-BE49-F238E27FC236}">
                  <a16:creationId xmlns:a16="http://schemas.microsoft.com/office/drawing/2014/main" id="{A0AA3C92-3710-4155-AF88-BAE4A8D8B5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8892" y="4094291"/>
              <a:ext cx="165375" cy="352768"/>
              <a:chOff x="-1792999" y="3284984"/>
              <a:chExt cx="485284" cy="1035190"/>
            </a:xfrm>
            <a:solidFill>
              <a:schemeClr val="bg1"/>
            </a:solidFill>
          </p:grpSpPr>
          <p:sp>
            <p:nvSpPr>
              <p:cNvPr id="15" name="Oval 80">
                <a:extLst>
                  <a:ext uri="{FF2B5EF4-FFF2-40B4-BE49-F238E27FC236}">
                    <a16:creationId xmlns:a16="http://schemas.microsoft.com/office/drawing/2014/main" id="{53869201-2AD5-4A67-8880-DB4A79F55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924" y="3284984"/>
                <a:ext cx="198747" cy="19691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id="{D9BF7832-C842-4005-A73F-5F98E9F15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2999" y="3495314"/>
                <a:ext cx="485284" cy="824860"/>
              </a:xfrm>
              <a:custGeom>
                <a:avLst/>
                <a:gdLst/>
                <a:ahLst/>
                <a:cxnLst>
                  <a:cxn ang="0">
                    <a:pos x="334" y="247"/>
                  </a:cxn>
                  <a:cxn ang="0">
                    <a:pos x="297" y="54"/>
                  </a:cxn>
                  <a:cxn ang="0">
                    <a:pos x="296" y="51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6" y="0"/>
                  </a:cxn>
                  <a:cxn ang="0">
                    <a:pos x="41" y="51"/>
                  </a:cxn>
                  <a:cxn ang="0">
                    <a:pos x="40" y="54"/>
                  </a:cxn>
                  <a:cxn ang="0">
                    <a:pos x="3" y="247"/>
                  </a:cxn>
                  <a:cxn ang="0">
                    <a:pos x="22" y="275"/>
                  </a:cxn>
                  <a:cxn ang="0">
                    <a:pos x="50" y="256"/>
                  </a:cxn>
                  <a:cxn ang="0">
                    <a:pos x="83" y="86"/>
                  </a:cxn>
                  <a:cxn ang="0">
                    <a:pos x="88" y="92"/>
                  </a:cxn>
                  <a:cxn ang="0">
                    <a:pos x="32" y="374"/>
                  </a:cxn>
                  <a:cxn ang="0">
                    <a:pos x="91" y="374"/>
                  </a:cxn>
                  <a:cxn ang="0">
                    <a:pos x="91" y="537"/>
                  </a:cxn>
                  <a:cxn ang="0">
                    <a:pos x="127" y="573"/>
                  </a:cxn>
                  <a:cxn ang="0">
                    <a:pos x="164" y="537"/>
                  </a:cxn>
                  <a:cxn ang="0">
                    <a:pos x="164" y="374"/>
                  </a:cxn>
                  <a:cxn ang="0">
                    <a:pos x="165" y="374"/>
                  </a:cxn>
                  <a:cxn ang="0">
                    <a:pos x="165" y="374"/>
                  </a:cxn>
                  <a:cxn ang="0">
                    <a:pos x="168" y="374"/>
                  </a:cxn>
                  <a:cxn ang="0">
                    <a:pos x="168" y="537"/>
                  </a:cxn>
                  <a:cxn ang="0">
                    <a:pos x="205" y="573"/>
                  </a:cxn>
                  <a:cxn ang="0">
                    <a:pos x="241" y="537"/>
                  </a:cxn>
                  <a:cxn ang="0">
                    <a:pos x="241" y="374"/>
                  </a:cxn>
                  <a:cxn ang="0">
                    <a:pos x="305" y="374"/>
                  </a:cxn>
                  <a:cxn ang="0">
                    <a:pos x="249" y="89"/>
                  </a:cxn>
                  <a:cxn ang="0">
                    <a:pos x="255" y="90"/>
                  </a:cxn>
                  <a:cxn ang="0">
                    <a:pos x="287" y="256"/>
                  </a:cxn>
                  <a:cxn ang="0">
                    <a:pos x="315" y="275"/>
                  </a:cxn>
                  <a:cxn ang="0">
                    <a:pos x="334" y="247"/>
                  </a:cxn>
                </a:cxnLst>
                <a:rect l="0" t="0" r="r" b="b"/>
                <a:pathLst>
                  <a:path w="337" h="573">
                    <a:moveTo>
                      <a:pt x="334" y="247"/>
                    </a:moveTo>
                    <a:cubicBezTo>
                      <a:pt x="297" y="54"/>
                      <a:pt x="297" y="54"/>
                      <a:pt x="297" y="54"/>
                    </a:cubicBezTo>
                    <a:cubicBezTo>
                      <a:pt x="297" y="53"/>
                      <a:pt x="296" y="52"/>
                      <a:pt x="296" y="51"/>
                    </a:cubicBezTo>
                    <a:cubicBezTo>
                      <a:pt x="288" y="19"/>
                      <a:pt x="256" y="0"/>
                      <a:pt x="171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81" y="0"/>
                      <a:pt x="49" y="19"/>
                      <a:pt x="41" y="51"/>
                    </a:cubicBezTo>
                    <a:cubicBezTo>
                      <a:pt x="40" y="52"/>
                      <a:pt x="40" y="53"/>
                      <a:pt x="40" y="54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0" y="260"/>
                      <a:pt x="9" y="273"/>
                      <a:pt x="22" y="275"/>
                    </a:cubicBezTo>
                    <a:cubicBezTo>
                      <a:pt x="35" y="278"/>
                      <a:pt x="47" y="269"/>
                      <a:pt x="50" y="25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5" y="82"/>
                      <a:pt x="89" y="83"/>
                      <a:pt x="88" y="92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91" y="374"/>
                      <a:pt x="91" y="374"/>
                      <a:pt x="91" y="374"/>
                    </a:cubicBezTo>
                    <a:cubicBezTo>
                      <a:pt x="91" y="537"/>
                      <a:pt x="91" y="537"/>
                      <a:pt x="91" y="537"/>
                    </a:cubicBezTo>
                    <a:cubicBezTo>
                      <a:pt x="91" y="557"/>
                      <a:pt x="107" y="573"/>
                      <a:pt x="127" y="573"/>
                    </a:cubicBezTo>
                    <a:cubicBezTo>
                      <a:pt x="147" y="573"/>
                      <a:pt x="164" y="557"/>
                      <a:pt x="164" y="537"/>
                    </a:cubicBezTo>
                    <a:cubicBezTo>
                      <a:pt x="164" y="374"/>
                      <a:pt x="164" y="374"/>
                      <a:pt x="164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8" y="374"/>
                      <a:pt x="168" y="374"/>
                      <a:pt x="168" y="374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57"/>
                      <a:pt x="185" y="573"/>
                      <a:pt x="205" y="573"/>
                    </a:cubicBezTo>
                    <a:cubicBezTo>
                      <a:pt x="225" y="573"/>
                      <a:pt x="241" y="557"/>
                      <a:pt x="241" y="537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305" y="374"/>
                      <a:pt x="305" y="374"/>
                      <a:pt x="305" y="374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49" y="82"/>
                      <a:pt x="254" y="83"/>
                      <a:pt x="255" y="90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9" y="269"/>
                      <a:pt x="302" y="278"/>
                      <a:pt x="315" y="275"/>
                    </a:cubicBezTo>
                    <a:cubicBezTo>
                      <a:pt x="328" y="273"/>
                      <a:pt x="337" y="260"/>
                      <a:pt x="334" y="2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22422A4C-35D5-4A14-A340-493B7117F878}"/>
              </a:ext>
            </a:extLst>
          </p:cNvPr>
          <p:cNvGrpSpPr/>
          <p:nvPr/>
        </p:nvGrpSpPr>
        <p:grpSpPr>
          <a:xfrm>
            <a:off x="6602986" y="4066297"/>
            <a:ext cx="324000" cy="324000"/>
            <a:chOff x="3082862" y="3924300"/>
            <a:chExt cx="612000" cy="612000"/>
          </a:xfrm>
        </p:grpSpPr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9CB9C53F-BD49-4298-9FBF-C2FAE562F45B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6" name="Group 18">
              <a:extLst>
                <a:ext uri="{FF2B5EF4-FFF2-40B4-BE49-F238E27FC236}">
                  <a16:creationId xmlns:a16="http://schemas.microsoft.com/office/drawing/2014/main" id="{7D466CED-6598-4FD6-9C78-C5A1A651D9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5F1C3B1A-90CD-4C1B-9F95-C5F8E0CD4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855E372F-7F54-4977-84AD-72C7829EA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27" name="Group 15">
              <a:extLst>
                <a:ext uri="{FF2B5EF4-FFF2-40B4-BE49-F238E27FC236}">
                  <a16:creationId xmlns:a16="http://schemas.microsoft.com/office/drawing/2014/main" id="{35DC0D0B-B31A-4919-9B23-B4F79BAD2D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6F121EA6-D7CC-488B-B11E-DB12BAF50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E1EF429F-F0F5-403F-9AB8-7904DF521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389F7C57-01FC-44B7-960A-447ABC0B7E4A}"/>
              </a:ext>
            </a:extLst>
          </p:cNvPr>
          <p:cNvGrpSpPr/>
          <p:nvPr/>
        </p:nvGrpSpPr>
        <p:grpSpPr>
          <a:xfrm>
            <a:off x="5120188" y="4066297"/>
            <a:ext cx="324000" cy="324000"/>
            <a:chOff x="4338000" y="3040086"/>
            <a:chExt cx="468000" cy="468000"/>
          </a:xfrm>
        </p:grpSpPr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14EAC865-7955-43ED-B59F-228FA0751B33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179CCBEC-47E6-4865-8C09-E4BEDA5D0EEE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595260EC-FAE7-4B3A-82B6-4096C51B4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8C88EACC-7177-4C56-889B-7D2220BEA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47D93B9-ABC0-4638-90EA-3AE034718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B7AC4B4A-4E62-45CE-BC5D-8911C170577B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081842BC-D74A-454F-9223-77D4E32A4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FCA0CC0-0A40-449E-B1D7-6D17D2C94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8BB46261-5C85-48CF-96BC-7F40E910437E}"/>
              </a:ext>
            </a:extLst>
          </p:cNvPr>
          <p:cNvSpPr txBox="1"/>
          <p:nvPr/>
        </p:nvSpPr>
        <p:spPr>
          <a:xfrm>
            <a:off x="5012140" y="4438978"/>
            <a:ext cx="864096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n=213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ADE4E44F-439A-458B-B12C-BCB3730F5D06}"/>
              </a:ext>
            </a:extLst>
          </p:cNvPr>
          <p:cNvSpPr txBox="1"/>
          <p:nvPr/>
        </p:nvSpPr>
        <p:spPr>
          <a:xfrm>
            <a:off x="6504126" y="4438978"/>
            <a:ext cx="864096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n=207</a:t>
            </a: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402D9EBF-FC51-496F-BD1B-77417806F52A}"/>
              </a:ext>
            </a:extLst>
          </p:cNvPr>
          <p:cNvSpPr txBox="1"/>
          <p:nvPr/>
        </p:nvSpPr>
        <p:spPr>
          <a:xfrm>
            <a:off x="8057276" y="4438978"/>
            <a:ext cx="864096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n=200</a:t>
            </a:r>
          </a:p>
        </p:txBody>
      </p:sp>
      <p:grpSp>
        <p:nvGrpSpPr>
          <p:cNvPr id="118" name="Group 289">
            <a:extLst>
              <a:ext uri="{FF2B5EF4-FFF2-40B4-BE49-F238E27FC236}">
                <a16:creationId xmlns:a16="http://schemas.microsoft.com/office/drawing/2014/main" id="{00936763-F3AA-4E48-9230-2BCD18805AC3}"/>
              </a:ext>
            </a:extLst>
          </p:cNvPr>
          <p:cNvGrpSpPr>
            <a:grpSpLocks noChangeAspect="1"/>
          </p:cNvGrpSpPr>
          <p:nvPr/>
        </p:nvGrpSpPr>
        <p:grpSpPr>
          <a:xfrm>
            <a:off x="8798388" y="1965678"/>
            <a:ext cx="276448" cy="275642"/>
            <a:chOff x="4384676" y="4238625"/>
            <a:chExt cx="544513" cy="542926"/>
          </a:xfrm>
          <a:solidFill>
            <a:schemeClr val="bg1"/>
          </a:solidFill>
        </p:grpSpPr>
        <p:sp>
          <p:nvSpPr>
            <p:cNvPr id="119" name="Freeform 11">
              <a:extLst>
                <a:ext uri="{FF2B5EF4-FFF2-40B4-BE49-F238E27FC236}">
                  <a16:creationId xmlns:a16="http://schemas.microsoft.com/office/drawing/2014/main" id="{92E9D3F6-E55C-4623-9898-951147D83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238625"/>
              <a:ext cx="433388" cy="433388"/>
            </a:xfrm>
            <a:custGeom>
              <a:avLst/>
              <a:gdLst>
                <a:gd name="T0" fmla="*/ 236 w 318"/>
                <a:gd name="T1" fmla="*/ 83 h 319"/>
                <a:gd name="T2" fmla="*/ 318 w 318"/>
                <a:gd name="T3" fmla="*/ 122 h 319"/>
                <a:gd name="T4" fmla="*/ 197 w 318"/>
                <a:gd name="T5" fmla="*/ 0 h 319"/>
                <a:gd name="T6" fmla="*/ 236 w 318"/>
                <a:gd name="T7" fmla="*/ 83 h 319"/>
                <a:gd name="T8" fmla="*/ 190 w 318"/>
                <a:gd name="T9" fmla="*/ 319 h 319"/>
                <a:gd name="T10" fmla="*/ 199 w 318"/>
                <a:gd name="T11" fmla="*/ 196 h 319"/>
                <a:gd name="T12" fmla="*/ 263 w 318"/>
                <a:gd name="T13" fmla="*/ 132 h 319"/>
                <a:gd name="T14" fmla="*/ 187 w 318"/>
                <a:gd name="T15" fmla="*/ 55 h 319"/>
                <a:gd name="T16" fmla="*/ 123 w 318"/>
                <a:gd name="T17" fmla="*/ 120 h 319"/>
                <a:gd name="T18" fmla="*/ 0 w 318"/>
                <a:gd name="T19" fmla="*/ 129 h 319"/>
                <a:gd name="T20" fmla="*/ 190 w 318"/>
                <a:gd name="T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9">
                  <a:moveTo>
                    <a:pt x="236" y="83"/>
                  </a:moveTo>
                  <a:cubicBezTo>
                    <a:pt x="296" y="144"/>
                    <a:pt x="306" y="134"/>
                    <a:pt x="318" y="12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5" y="13"/>
                    <a:pt x="176" y="23"/>
                    <a:pt x="236" y="83"/>
                  </a:cubicBezTo>
                  <a:close/>
                  <a:moveTo>
                    <a:pt x="190" y="319"/>
                  </a:moveTo>
                  <a:cubicBezTo>
                    <a:pt x="219" y="289"/>
                    <a:pt x="221" y="240"/>
                    <a:pt x="199" y="196"/>
                  </a:cubicBezTo>
                  <a:cubicBezTo>
                    <a:pt x="263" y="132"/>
                    <a:pt x="263" y="132"/>
                    <a:pt x="263" y="13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78" y="98"/>
                    <a:pt x="30" y="100"/>
                    <a:pt x="0" y="129"/>
                  </a:cubicBezTo>
                  <a:lnTo>
                    <a:pt x="190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2">
              <a:extLst>
                <a:ext uri="{FF2B5EF4-FFF2-40B4-BE49-F238E27FC236}">
                  <a16:creationId xmlns:a16="http://schemas.microsoft.com/office/drawing/2014/main" id="{1AEB3623-4C39-4273-BEA6-5FCD312B9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4545013"/>
              <a:ext cx="238125" cy="236538"/>
            </a:xfrm>
            <a:custGeom>
              <a:avLst/>
              <a:gdLst>
                <a:gd name="T0" fmla="*/ 0 w 150"/>
                <a:gd name="T1" fmla="*/ 128 h 149"/>
                <a:gd name="T2" fmla="*/ 2 w 150"/>
                <a:gd name="T3" fmla="*/ 148 h 149"/>
                <a:gd name="T4" fmla="*/ 22 w 150"/>
                <a:gd name="T5" fmla="*/ 149 h 149"/>
                <a:gd name="T6" fmla="*/ 150 w 150"/>
                <a:gd name="T7" fmla="*/ 22 h 149"/>
                <a:gd name="T8" fmla="*/ 128 w 150"/>
                <a:gd name="T9" fmla="*/ 0 h 149"/>
                <a:gd name="T10" fmla="*/ 0 w 150"/>
                <a:gd name="T11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49">
                  <a:moveTo>
                    <a:pt x="0" y="128"/>
                  </a:moveTo>
                  <a:lnTo>
                    <a:pt x="2" y="148"/>
                  </a:lnTo>
                  <a:lnTo>
                    <a:pt x="22" y="149"/>
                  </a:lnTo>
                  <a:lnTo>
                    <a:pt x="150" y="22"/>
                  </a:lnTo>
                  <a:lnTo>
                    <a:pt x="128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5">
              <a:extLst>
                <a:ext uri="{FF2B5EF4-FFF2-40B4-BE49-F238E27FC236}">
                  <a16:creationId xmlns:a16="http://schemas.microsoft.com/office/drawing/2014/main" id="{FE009D6C-BF68-4EF3-946C-5AAC88A42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4551363"/>
              <a:ext cx="212725" cy="211138"/>
            </a:xfrm>
            <a:custGeom>
              <a:avLst/>
              <a:gdLst>
                <a:gd name="T0" fmla="*/ 1 w 156"/>
                <a:gd name="T1" fmla="*/ 155 h 156"/>
                <a:gd name="T2" fmla="*/ 1 w 156"/>
                <a:gd name="T3" fmla="*/ 149 h 156"/>
                <a:gd name="T4" fmla="*/ 1 w 156"/>
                <a:gd name="T5" fmla="*/ 149 h 156"/>
                <a:gd name="T6" fmla="*/ 149 w 156"/>
                <a:gd name="T7" fmla="*/ 1 h 156"/>
                <a:gd name="T8" fmla="*/ 155 w 156"/>
                <a:gd name="T9" fmla="*/ 1 h 156"/>
                <a:gd name="T10" fmla="*/ 155 w 156"/>
                <a:gd name="T11" fmla="*/ 1 h 156"/>
                <a:gd name="T12" fmla="*/ 155 w 156"/>
                <a:gd name="T13" fmla="*/ 7 h 156"/>
                <a:gd name="T14" fmla="*/ 155 w 156"/>
                <a:gd name="T15" fmla="*/ 7 h 156"/>
                <a:gd name="T16" fmla="*/ 7 w 156"/>
                <a:gd name="T17" fmla="*/ 155 h 156"/>
                <a:gd name="T18" fmla="*/ 4 w 156"/>
                <a:gd name="T19" fmla="*/ 156 h 156"/>
                <a:gd name="T20" fmla="*/ 4 w 156"/>
                <a:gd name="T21" fmla="*/ 156 h 156"/>
                <a:gd name="T22" fmla="*/ 1 w 156"/>
                <a:gd name="T2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56">
                  <a:moveTo>
                    <a:pt x="1" y="155"/>
                  </a:moveTo>
                  <a:cubicBezTo>
                    <a:pt x="0" y="153"/>
                    <a:pt x="0" y="151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1" y="0"/>
                    <a:pt x="153" y="0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3"/>
                    <a:pt x="156" y="6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5" y="156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56"/>
                    <a:pt x="2" y="156"/>
                    <a:pt x="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2" name="Group 289">
            <a:extLst>
              <a:ext uri="{FF2B5EF4-FFF2-40B4-BE49-F238E27FC236}">
                <a16:creationId xmlns:a16="http://schemas.microsoft.com/office/drawing/2014/main" id="{2C516436-2D8D-46D9-9ADD-344E8CCBBE22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2536" y="1902043"/>
            <a:ext cx="276448" cy="275642"/>
            <a:chOff x="4384676" y="4238625"/>
            <a:chExt cx="544513" cy="542926"/>
          </a:xfrm>
          <a:solidFill>
            <a:schemeClr val="bg1"/>
          </a:solidFill>
        </p:grpSpPr>
        <p:sp>
          <p:nvSpPr>
            <p:cNvPr id="123" name="Freeform 11">
              <a:extLst>
                <a:ext uri="{FF2B5EF4-FFF2-40B4-BE49-F238E27FC236}">
                  <a16:creationId xmlns:a16="http://schemas.microsoft.com/office/drawing/2014/main" id="{81ABD6AC-E650-4FF0-83B0-15BCC5176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238625"/>
              <a:ext cx="433388" cy="433388"/>
            </a:xfrm>
            <a:custGeom>
              <a:avLst/>
              <a:gdLst>
                <a:gd name="T0" fmla="*/ 236 w 318"/>
                <a:gd name="T1" fmla="*/ 83 h 319"/>
                <a:gd name="T2" fmla="*/ 318 w 318"/>
                <a:gd name="T3" fmla="*/ 122 h 319"/>
                <a:gd name="T4" fmla="*/ 197 w 318"/>
                <a:gd name="T5" fmla="*/ 0 h 319"/>
                <a:gd name="T6" fmla="*/ 236 w 318"/>
                <a:gd name="T7" fmla="*/ 83 h 319"/>
                <a:gd name="T8" fmla="*/ 190 w 318"/>
                <a:gd name="T9" fmla="*/ 319 h 319"/>
                <a:gd name="T10" fmla="*/ 199 w 318"/>
                <a:gd name="T11" fmla="*/ 196 h 319"/>
                <a:gd name="T12" fmla="*/ 263 w 318"/>
                <a:gd name="T13" fmla="*/ 132 h 319"/>
                <a:gd name="T14" fmla="*/ 187 w 318"/>
                <a:gd name="T15" fmla="*/ 55 h 319"/>
                <a:gd name="T16" fmla="*/ 123 w 318"/>
                <a:gd name="T17" fmla="*/ 120 h 319"/>
                <a:gd name="T18" fmla="*/ 0 w 318"/>
                <a:gd name="T19" fmla="*/ 129 h 319"/>
                <a:gd name="T20" fmla="*/ 190 w 318"/>
                <a:gd name="T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9">
                  <a:moveTo>
                    <a:pt x="236" y="83"/>
                  </a:moveTo>
                  <a:cubicBezTo>
                    <a:pt x="296" y="144"/>
                    <a:pt x="306" y="134"/>
                    <a:pt x="318" y="12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5" y="13"/>
                    <a:pt x="176" y="23"/>
                    <a:pt x="236" y="83"/>
                  </a:cubicBezTo>
                  <a:close/>
                  <a:moveTo>
                    <a:pt x="190" y="319"/>
                  </a:moveTo>
                  <a:cubicBezTo>
                    <a:pt x="219" y="289"/>
                    <a:pt x="221" y="240"/>
                    <a:pt x="199" y="196"/>
                  </a:cubicBezTo>
                  <a:cubicBezTo>
                    <a:pt x="263" y="132"/>
                    <a:pt x="263" y="132"/>
                    <a:pt x="263" y="13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78" y="98"/>
                    <a:pt x="30" y="100"/>
                    <a:pt x="0" y="129"/>
                  </a:cubicBezTo>
                  <a:lnTo>
                    <a:pt x="190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F1F267CA-E46D-446D-8229-F131DCD40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4545013"/>
              <a:ext cx="238125" cy="236538"/>
            </a:xfrm>
            <a:custGeom>
              <a:avLst/>
              <a:gdLst>
                <a:gd name="T0" fmla="*/ 0 w 150"/>
                <a:gd name="T1" fmla="*/ 128 h 149"/>
                <a:gd name="T2" fmla="*/ 2 w 150"/>
                <a:gd name="T3" fmla="*/ 148 h 149"/>
                <a:gd name="T4" fmla="*/ 22 w 150"/>
                <a:gd name="T5" fmla="*/ 149 h 149"/>
                <a:gd name="T6" fmla="*/ 150 w 150"/>
                <a:gd name="T7" fmla="*/ 22 h 149"/>
                <a:gd name="T8" fmla="*/ 128 w 150"/>
                <a:gd name="T9" fmla="*/ 0 h 149"/>
                <a:gd name="T10" fmla="*/ 0 w 150"/>
                <a:gd name="T11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49">
                  <a:moveTo>
                    <a:pt x="0" y="128"/>
                  </a:moveTo>
                  <a:lnTo>
                    <a:pt x="2" y="148"/>
                  </a:lnTo>
                  <a:lnTo>
                    <a:pt x="22" y="149"/>
                  </a:lnTo>
                  <a:lnTo>
                    <a:pt x="150" y="22"/>
                  </a:lnTo>
                  <a:lnTo>
                    <a:pt x="128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5">
              <a:extLst>
                <a:ext uri="{FF2B5EF4-FFF2-40B4-BE49-F238E27FC236}">
                  <a16:creationId xmlns:a16="http://schemas.microsoft.com/office/drawing/2014/main" id="{01A34903-99AE-4378-97BF-C674FD866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4551363"/>
              <a:ext cx="212725" cy="211138"/>
            </a:xfrm>
            <a:custGeom>
              <a:avLst/>
              <a:gdLst>
                <a:gd name="T0" fmla="*/ 1 w 156"/>
                <a:gd name="T1" fmla="*/ 155 h 156"/>
                <a:gd name="T2" fmla="*/ 1 w 156"/>
                <a:gd name="T3" fmla="*/ 149 h 156"/>
                <a:gd name="T4" fmla="*/ 1 w 156"/>
                <a:gd name="T5" fmla="*/ 149 h 156"/>
                <a:gd name="T6" fmla="*/ 149 w 156"/>
                <a:gd name="T7" fmla="*/ 1 h 156"/>
                <a:gd name="T8" fmla="*/ 155 w 156"/>
                <a:gd name="T9" fmla="*/ 1 h 156"/>
                <a:gd name="T10" fmla="*/ 155 w 156"/>
                <a:gd name="T11" fmla="*/ 1 h 156"/>
                <a:gd name="T12" fmla="*/ 155 w 156"/>
                <a:gd name="T13" fmla="*/ 7 h 156"/>
                <a:gd name="T14" fmla="*/ 155 w 156"/>
                <a:gd name="T15" fmla="*/ 7 h 156"/>
                <a:gd name="T16" fmla="*/ 7 w 156"/>
                <a:gd name="T17" fmla="*/ 155 h 156"/>
                <a:gd name="T18" fmla="*/ 4 w 156"/>
                <a:gd name="T19" fmla="*/ 156 h 156"/>
                <a:gd name="T20" fmla="*/ 4 w 156"/>
                <a:gd name="T21" fmla="*/ 156 h 156"/>
                <a:gd name="T22" fmla="*/ 1 w 156"/>
                <a:gd name="T2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56">
                  <a:moveTo>
                    <a:pt x="1" y="155"/>
                  </a:moveTo>
                  <a:cubicBezTo>
                    <a:pt x="0" y="153"/>
                    <a:pt x="0" y="151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1" y="0"/>
                    <a:pt x="153" y="0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3"/>
                    <a:pt x="156" y="6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5" y="156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56"/>
                    <a:pt x="2" y="156"/>
                    <a:pt x="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7" name="Obrázek 126">
            <a:extLst>
              <a:ext uri="{FF2B5EF4-FFF2-40B4-BE49-F238E27FC236}">
                <a16:creationId xmlns:a16="http://schemas.microsoft.com/office/drawing/2014/main" id="{8E1DD538-80F3-436D-8B4B-B87F28AAE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88" y="1077329"/>
            <a:ext cx="270285" cy="270285"/>
          </a:xfrm>
          <a:prstGeom prst="rect">
            <a:avLst/>
          </a:prstGeom>
        </p:spPr>
      </p:pic>
      <p:pic>
        <p:nvPicPr>
          <p:cNvPr id="129" name="Obrázek 128">
            <a:extLst>
              <a:ext uri="{FF2B5EF4-FFF2-40B4-BE49-F238E27FC236}">
                <a16:creationId xmlns:a16="http://schemas.microsoft.com/office/drawing/2014/main" id="{2BF196F0-9709-486A-ADF1-848C93636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185">
            <a:off x="6567052" y="307124"/>
            <a:ext cx="315983" cy="315983"/>
          </a:xfrm>
          <a:prstGeom prst="rect">
            <a:avLst/>
          </a:prstGeom>
        </p:spPr>
      </p:pic>
      <p:pic>
        <p:nvPicPr>
          <p:cNvPr id="130" name="Obrázek 129">
            <a:extLst>
              <a:ext uri="{FF2B5EF4-FFF2-40B4-BE49-F238E27FC236}">
                <a16:creationId xmlns:a16="http://schemas.microsoft.com/office/drawing/2014/main" id="{5AF61CBB-EBBF-4687-88D0-CA33EDBB7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961">
            <a:off x="3203402" y="555454"/>
            <a:ext cx="315983" cy="315983"/>
          </a:xfrm>
          <a:prstGeom prst="rect">
            <a:avLst/>
          </a:prstGeom>
        </p:spPr>
      </p:pic>
      <p:pic>
        <p:nvPicPr>
          <p:cNvPr id="131" name="Obrázek 130">
            <a:extLst>
              <a:ext uri="{FF2B5EF4-FFF2-40B4-BE49-F238E27FC236}">
                <a16:creationId xmlns:a16="http://schemas.microsoft.com/office/drawing/2014/main" id="{43BC191C-669E-48E3-BEDC-B64D108F2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69" y="1397397"/>
            <a:ext cx="270285" cy="270285"/>
          </a:xfrm>
          <a:prstGeom prst="rect">
            <a:avLst/>
          </a:prstGeom>
        </p:spPr>
      </p:pic>
      <p:pic>
        <p:nvPicPr>
          <p:cNvPr id="132" name="Obrázek 131">
            <a:extLst>
              <a:ext uri="{FF2B5EF4-FFF2-40B4-BE49-F238E27FC236}">
                <a16:creationId xmlns:a16="http://schemas.microsoft.com/office/drawing/2014/main" id="{50F4C586-ECB7-4AE2-98E8-3963F5CFC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185">
            <a:off x="1956783" y="323937"/>
            <a:ext cx="315983" cy="315983"/>
          </a:xfrm>
          <a:prstGeom prst="rect">
            <a:avLst/>
          </a:prstGeom>
        </p:spPr>
      </p:pic>
      <p:pic>
        <p:nvPicPr>
          <p:cNvPr id="133" name="Obrázek 132">
            <a:extLst>
              <a:ext uri="{FF2B5EF4-FFF2-40B4-BE49-F238E27FC236}">
                <a16:creationId xmlns:a16="http://schemas.microsoft.com/office/drawing/2014/main" id="{7A7E2444-32FA-4B5D-B12C-DF7E6545E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42" y="271214"/>
            <a:ext cx="270285" cy="270285"/>
          </a:xfrm>
          <a:prstGeom prst="rect">
            <a:avLst/>
          </a:prstGeom>
        </p:spPr>
      </p:pic>
      <p:pic>
        <p:nvPicPr>
          <p:cNvPr id="134" name="Obrázek 133">
            <a:extLst>
              <a:ext uri="{FF2B5EF4-FFF2-40B4-BE49-F238E27FC236}">
                <a16:creationId xmlns:a16="http://schemas.microsoft.com/office/drawing/2014/main" id="{42E52E14-CB63-4C72-B8E2-342D087B7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961">
            <a:off x="4417293" y="1027771"/>
            <a:ext cx="315983" cy="315983"/>
          </a:xfrm>
          <a:prstGeom prst="rect">
            <a:avLst/>
          </a:prstGeom>
        </p:spPr>
      </p:pic>
      <p:pic>
        <p:nvPicPr>
          <p:cNvPr id="135" name="Obrázek 134">
            <a:extLst>
              <a:ext uri="{FF2B5EF4-FFF2-40B4-BE49-F238E27FC236}">
                <a16:creationId xmlns:a16="http://schemas.microsoft.com/office/drawing/2014/main" id="{AE65D8BE-5F72-4953-8815-68B369A9E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26" y="944186"/>
            <a:ext cx="270285" cy="270285"/>
          </a:xfrm>
          <a:prstGeom prst="rect">
            <a:avLst/>
          </a:prstGeom>
        </p:spPr>
      </p:pic>
      <p:pic>
        <p:nvPicPr>
          <p:cNvPr id="136" name="Obrázek 135">
            <a:extLst>
              <a:ext uri="{FF2B5EF4-FFF2-40B4-BE49-F238E27FC236}">
                <a16:creationId xmlns:a16="http://schemas.microsoft.com/office/drawing/2014/main" id="{C0476DA4-3C66-426B-800C-4754BE5FB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185">
            <a:off x="8188817" y="1666407"/>
            <a:ext cx="315983" cy="315983"/>
          </a:xfrm>
          <a:prstGeom prst="rect">
            <a:avLst/>
          </a:prstGeom>
        </p:spPr>
      </p:pic>
      <p:sp>
        <p:nvSpPr>
          <p:cNvPr id="65" name="TextovéPole 64">
            <a:extLst>
              <a:ext uri="{FF2B5EF4-FFF2-40B4-BE49-F238E27FC236}">
                <a16:creationId xmlns:a16="http://schemas.microsoft.com/office/drawing/2014/main" id="{00D193F2-CCF7-4045-9273-5B6FC5AA58A6}"/>
              </a:ext>
            </a:extLst>
          </p:cNvPr>
          <p:cNvSpPr txBox="1"/>
          <p:nvPr/>
        </p:nvSpPr>
        <p:spPr>
          <a:xfrm>
            <a:off x="4619784" y="4789718"/>
            <a:ext cx="4344704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6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Poznámka: Děti ve věku od 6 do 14 let vyplňovali dotazník za asistence svých rodičů (jejich profilů na online panelu). </a:t>
            </a:r>
          </a:p>
        </p:txBody>
      </p:sp>
    </p:spTree>
    <p:extLst>
      <p:ext uri="{BB962C8B-B14F-4D97-AF65-F5344CB8AC3E}">
        <p14:creationId xmlns:p14="http://schemas.microsoft.com/office/powerpoint/2010/main" val="379787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A5D1AE0C-725E-4022-8CB5-01C641546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5218"/>
          <a:stretch/>
        </p:blipFill>
        <p:spPr>
          <a:xfrm>
            <a:off x="1678543" y="1038570"/>
            <a:ext cx="5643064" cy="182038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8877C8C-699E-41E3-A2ED-7BD5366CF345}"/>
              </a:ext>
            </a:extLst>
          </p:cNvPr>
          <p:cNvSpPr/>
          <p:nvPr/>
        </p:nvSpPr>
        <p:spPr>
          <a:xfrm>
            <a:off x="0" y="2821822"/>
            <a:ext cx="9144000" cy="1512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Calibri" pitchFamily="34" charset="0"/>
              </a:rPr>
              <a:t>DETAILNÍ ZJIŠTĚNÍ</a:t>
            </a:r>
          </a:p>
        </p:txBody>
      </p:sp>
      <p:grpSp>
        <p:nvGrpSpPr>
          <p:cNvPr id="23" name="Group 289">
            <a:extLst>
              <a:ext uri="{FF2B5EF4-FFF2-40B4-BE49-F238E27FC236}">
                <a16:creationId xmlns:a16="http://schemas.microsoft.com/office/drawing/2014/main" id="{16C8F51D-CF28-44AB-942C-0269DE762EE1}"/>
              </a:ext>
            </a:extLst>
          </p:cNvPr>
          <p:cNvGrpSpPr>
            <a:grpSpLocks noChangeAspect="1"/>
          </p:cNvGrpSpPr>
          <p:nvPr/>
        </p:nvGrpSpPr>
        <p:grpSpPr>
          <a:xfrm>
            <a:off x="8798388" y="2700176"/>
            <a:ext cx="276448" cy="275642"/>
            <a:chOff x="4384676" y="4238625"/>
            <a:chExt cx="544513" cy="542926"/>
          </a:xfrm>
          <a:solidFill>
            <a:srgbClr val="003B89"/>
          </a:solidFill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A8DE907-D6DD-432D-A6BA-5DFD30123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238625"/>
              <a:ext cx="433388" cy="433388"/>
            </a:xfrm>
            <a:custGeom>
              <a:avLst/>
              <a:gdLst>
                <a:gd name="T0" fmla="*/ 236 w 318"/>
                <a:gd name="T1" fmla="*/ 83 h 319"/>
                <a:gd name="T2" fmla="*/ 318 w 318"/>
                <a:gd name="T3" fmla="*/ 122 h 319"/>
                <a:gd name="T4" fmla="*/ 197 w 318"/>
                <a:gd name="T5" fmla="*/ 0 h 319"/>
                <a:gd name="T6" fmla="*/ 236 w 318"/>
                <a:gd name="T7" fmla="*/ 83 h 319"/>
                <a:gd name="T8" fmla="*/ 190 w 318"/>
                <a:gd name="T9" fmla="*/ 319 h 319"/>
                <a:gd name="T10" fmla="*/ 199 w 318"/>
                <a:gd name="T11" fmla="*/ 196 h 319"/>
                <a:gd name="T12" fmla="*/ 263 w 318"/>
                <a:gd name="T13" fmla="*/ 132 h 319"/>
                <a:gd name="T14" fmla="*/ 187 w 318"/>
                <a:gd name="T15" fmla="*/ 55 h 319"/>
                <a:gd name="T16" fmla="*/ 123 w 318"/>
                <a:gd name="T17" fmla="*/ 120 h 319"/>
                <a:gd name="T18" fmla="*/ 0 w 318"/>
                <a:gd name="T19" fmla="*/ 129 h 319"/>
                <a:gd name="T20" fmla="*/ 190 w 318"/>
                <a:gd name="T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9">
                  <a:moveTo>
                    <a:pt x="236" y="83"/>
                  </a:moveTo>
                  <a:cubicBezTo>
                    <a:pt x="296" y="144"/>
                    <a:pt x="306" y="134"/>
                    <a:pt x="318" y="12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5" y="13"/>
                    <a:pt x="176" y="23"/>
                    <a:pt x="236" y="83"/>
                  </a:cubicBezTo>
                  <a:close/>
                  <a:moveTo>
                    <a:pt x="190" y="319"/>
                  </a:moveTo>
                  <a:cubicBezTo>
                    <a:pt x="219" y="289"/>
                    <a:pt x="221" y="240"/>
                    <a:pt x="199" y="196"/>
                  </a:cubicBezTo>
                  <a:cubicBezTo>
                    <a:pt x="263" y="132"/>
                    <a:pt x="263" y="132"/>
                    <a:pt x="263" y="13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78" y="98"/>
                    <a:pt x="30" y="100"/>
                    <a:pt x="0" y="129"/>
                  </a:cubicBezTo>
                  <a:lnTo>
                    <a:pt x="190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8A4792F-3054-483C-B355-1CE73484B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4545013"/>
              <a:ext cx="238125" cy="236538"/>
            </a:xfrm>
            <a:custGeom>
              <a:avLst/>
              <a:gdLst>
                <a:gd name="T0" fmla="*/ 0 w 150"/>
                <a:gd name="T1" fmla="*/ 128 h 149"/>
                <a:gd name="T2" fmla="*/ 2 w 150"/>
                <a:gd name="T3" fmla="*/ 148 h 149"/>
                <a:gd name="T4" fmla="*/ 22 w 150"/>
                <a:gd name="T5" fmla="*/ 149 h 149"/>
                <a:gd name="T6" fmla="*/ 150 w 150"/>
                <a:gd name="T7" fmla="*/ 22 h 149"/>
                <a:gd name="T8" fmla="*/ 128 w 150"/>
                <a:gd name="T9" fmla="*/ 0 h 149"/>
                <a:gd name="T10" fmla="*/ 0 w 150"/>
                <a:gd name="T11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49">
                  <a:moveTo>
                    <a:pt x="0" y="128"/>
                  </a:moveTo>
                  <a:lnTo>
                    <a:pt x="2" y="148"/>
                  </a:lnTo>
                  <a:lnTo>
                    <a:pt x="22" y="149"/>
                  </a:lnTo>
                  <a:lnTo>
                    <a:pt x="150" y="22"/>
                  </a:lnTo>
                  <a:lnTo>
                    <a:pt x="128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889CF568-D6FF-4376-8B6D-685C9FBD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4551363"/>
              <a:ext cx="212725" cy="211138"/>
            </a:xfrm>
            <a:custGeom>
              <a:avLst/>
              <a:gdLst>
                <a:gd name="T0" fmla="*/ 1 w 156"/>
                <a:gd name="T1" fmla="*/ 155 h 156"/>
                <a:gd name="T2" fmla="*/ 1 w 156"/>
                <a:gd name="T3" fmla="*/ 149 h 156"/>
                <a:gd name="T4" fmla="*/ 1 w 156"/>
                <a:gd name="T5" fmla="*/ 149 h 156"/>
                <a:gd name="T6" fmla="*/ 149 w 156"/>
                <a:gd name="T7" fmla="*/ 1 h 156"/>
                <a:gd name="T8" fmla="*/ 155 w 156"/>
                <a:gd name="T9" fmla="*/ 1 h 156"/>
                <a:gd name="T10" fmla="*/ 155 w 156"/>
                <a:gd name="T11" fmla="*/ 1 h 156"/>
                <a:gd name="T12" fmla="*/ 155 w 156"/>
                <a:gd name="T13" fmla="*/ 7 h 156"/>
                <a:gd name="T14" fmla="*/ 155 w 156"/>
                <a:gd name="T15" fmla="*/ 7 h 156"/>
                <a:gd name="T16" fmla="*/ 7 w 156"/>
                <a:gd name="T17" fmla="*/ 155 h 156"/>
                <a:gd name="T18" fmla="*/ 4 w 156"/>
                <a:gd name="T19" fmla="*/ 156 h 156"/>
                <a:gd name="T20" fmla="*/ 4 w 156"/>
                <a:gd name="T21" fmla="*/ 156 h 156"/>
                <a:gd name="T22" fmla="*/ 1 w 156"/>
                <a:gd name="T2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56">
                  <a:moveTo>
                    <a:pt x="1" y="155"/>
                  </a:moveTo>
                  <a:cubicBezTo>
                    <a:pt x="0" y="153"/>
                    <a:pt x="0" y="151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1" y="0"/>
                    <a:pt x="153" y="0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3"/>
                    <a:pt x="156" y="6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5" y="156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56"/>
                    <a:pt x="2" y="156"/>
                    <a:pt x="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89">
            <a:extLst>
              <a:ext uri="{FF2B5EF4-FFF2-40B4-BE49-F238E27FC236}">
                <a16:creationId xmlns:a16="http://schemas.microsoft.com/office/drawing/2014/main" id="{C2D9270A-B3E9-4B47-A522-40232D48CF1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2536" y="2636541"/>
            <a:ext cx="276448" cy="275642"/>
            <a:chOff x="4384676" y="4238625"/>
            <a:chExt cx="544513" cy="542926"/>
          </a:xfrm>
          <a:solidFill>
            <a:srgbClr val="003B89"/>
          </a:solidFill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5F00D7E-0903-44FC-89E9-59E314FD67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238625"/>
              <a:ext cx="433388" cy="433388"/>
            </a:xfrm>
            <a:custGeom>
              <a:avLst/>
              <a:gdLst>
                <a:gd name="T0" fmla="*/ 236 w 318"/>
                <a:gd name="T1" fmla="*/ 83 h 319"/>
                <a:gd name="T2" fmla="*/ 318 w 318"/>
                <a:gd name="T3" fmla="*/ 122 h 319"/>
                <a:gd name="T4" fmla="*/ 197 w 318"/>
                <a:gd name="T5" fmla="*/ 0 h 319"/>
                <a:gd name="T6" fmla="*/ 236 w 318"/>
                <a:gd name="T7" fmla="*/ 83 h 319"/>
                <a:gd name="T8" fmla="*/ 190 w 318"/>
                <a:gd name="T9" fmla="*/ 319 h 319"/>
                <a:gd name="T10" fmla="*/ 199 w 318"/>
                <a:gd name="T11" fmla="*/ 196 h 319"/>
                <a:gd name="T12" fmla="*/ 263 w 318"/>
                <a:gd name="T13" fmla="*/ 132 h 319"/>
                <a:gd name="T14" fmla="*/ 187 w 318"/>
                <a:gd name="T15" fmla="*/ 55 h 319"/>
                <a:gd name="T16" fmla="*/ 123 w 318"/>
                <a:gd name="T17" fmla="*/ 120 h 319"/>
                <a:gd name="T18" fmla="*/ 0 w 318"/>
                <a:gd name="T19" fmla="*/ 129 h 319"/>
                <a:gd name="T20" fmla="*/ 190 w 318"/>
                <a:gd name="T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9">
                  <a:moveTo>
                    <a:pt x="236" y="83"/>
                  </a:moveTo>
                  <a:cubicBezTo>
                    <a:pt x="296" y="144"/>
                    <a:pt x="306" y="134"/>
                    <a:pt x="318" y="12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5" y="13"/>
                    <a:pt x="176" y="23"/>
                    <a:pt x="236" y="83"/>
                  </a:cubicBezTo>
                  <a:close/>
                  <a:moveTo>
                    <a:pt x="190" y="319"/>
                  </a:moveTo>
                  <a:cubicBezTo>
                    <a:pt x="219" y="289"/>
                    <a:pt x="221" y="240"/>
                    <a:pt x="199" y="196"/>
                  </a:cubicBezTo>
                  <a:cubicBezTo>
                    <a:pt x="263" y="132"/>
                    <a:pt x="263" y="132"/>
                    <a:pt x="263" y="13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78" y="98"/>
                    <a:pt x="30" y="100"/>
                    <a:pt x="0" y="129"/>
                  </a:cubicBezTo>
                  <a:lnTo>
                    <a:pt x="190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516E4E28-47D6-4994-9153-7C88F8F9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4545013"/>
              <a:ext cx="238125" cy="236538"/>
            </a:xfrm>
            <a:custGeom>
              <a:avLst/>
              <a:gdLst>
                <a:gd name="T0" fmla="*/ 0 w 150"/>
                <a:gd name="T1" fmla="*/ 128 h 149"/>
                <a:gd name="T2" fmla="*/ 2 w 150"/>
                <a:gd name="T3" fmla="*/ 148 h 149"/>
                <a:gd name="T4" fmla="*/ 22 w 150"/>
                <a:gd name="T5" fmla="*/ 149 h 149"/>
                <a:gd name="T6" fmla="*/ 150 w 150"/>
                <a:gd name="T7" fmla="*/ 22 h 149"/>
                <a:gd name="T8" fmla="*/ 128 w 150"/>
                <a:gd name="T9" fmla="*/ 0 h 149"/>
                <a:gd name="T10" fmla="*/ 0 w 150"/>
                <a:gd name="T11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49">
                  <a:moveTo>
                    <a:pt x="0" y="128"/>
                  </a:moveTo>
                  <a:lnTo>
                    <a:pt x="2" y="148"/>
                  </a:lnTo>
                  <a:lnTo>
                    <a:pt x="22" y="149"/>
                  </a:lnTo>
                  <a:lnTo>
                    <a:pt x="150" y="22"/>
                  </a:lnTo>
                  <a:lnTo>
                    <a:pt x="128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959C83EA-A42D-496A-8D8B-DD0E79752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4551363"/>
              <a:ext cx="212725" cy="211138"/>
            </a:xfrm>
            <a:custGeom>
              <a:avLst/>
              <a:gdLst>
                <a:gd name="T0" fmla="*/ 1 w 156"/>
                <a:gd name="T1" fmla="*/ 155 h 156"/>
                <a:gd name="T2" fmla="*/ 1 w 156"/>
                <a:gd name="T3" fmla="*/ 149 h 156"/>
                <a:gd name="T4" fmla="*/ 1 w 156"/>
                <a:gd name="T5" fmla="*/ 149 h 156"/>
                <a:gd name="T6" fmla="*/ 149 w 156"/>
                <a:gd name="T7" fmla="*/ 1 h 156"/>
                <a:gd name="T8" fmla="*/ 155 w 156"/>
                <a:gd name="T9" fmla="*/ 1 h 156"/>
                <a:gd name="T10" fmla="*/ 155 w 156"/>
                <a:gd name="T11" fmla="*/ 1 h 156"/>
                <a:gd name="T12" fmla="*/ 155 w 156"/>
                <a:gd name="T13" fmla="*/ 7 h 156"/>
                <a:gd name="T14" fmla="*/ 155 w 156"/>
                <a:gd name="T15" fmla="*/ 7 h 156"/>
                <a:gd name="T16" fmla="*/ 7 w 156"/>
                <a:gd name="T17" fmla="*/ 155 h 156"/>
                <a:gd name="T18" fmla="*/ 4 w 156"/>
                <a:gd name="T19" fmla="*/ 156 h 156"/>
                <a:gd name="T20" fmla="*/ 4 w 156"/>
                <a:gd name="T21" fmla="*/ 156 h 156"/>
                <a:gd name="T22" fmla="*/ 1 w 156"/>
                <a:gd name="T2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56">
                  <a:moveTo>
                    <a:pt x="1" y="155"/>
                  </a:moveTo>
                  <a:cubicBezTo>
                    <a:pt x="0" y="153"/>
                    <a:pt x="0" y="151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1" y="0"/>
                    <a:pt x="153" y="0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3"/>
                    <a:pt x="156" y="6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5" y="156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56"/>
                    <a:pt x="2" y="156"/>
                    <a:pt x="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333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39443D38-DC91-4F87-B3D4-5BCC36F32D13}"/>
              </a:ext>
            </a:extLst>
          </p:cNvPr>
          <p:cNvSpPr/>
          <p:nvPr/>
        </p:nvSpPr>
        <p:spPr>
          <a:xfrm>
            <a:off x="689551" y="1491630"/>
            <a:ext cx="7618322" cy="3240708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B808DF-9643-46A2-978C-D87C408795EF}"/>
              </a:ext>
            </a:extLst>
          </p:cNvPr>
          <p:cNvSpPr/>
          <p:nvPr/>
        </p:nvSpPr>
        <p:spPr>
          <a:xfrm>
            <a:off x="0" y="820698"/>
            <a:ext cx="9144000" cy="266078"/>
          </a:xfrm>
          <a:prstGeom prst="rect">
            <a:avLst/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POSLOUCHAJÍ DĚTI RÁDIO?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C27F55D-41DC-49B0-8E44-878CF6B4A6DF}"/>
              </a:ext>
            </a:extLst>
          </p:cNvPr>
          <p:cNvSpPr/>
          <p:nvPr/>
        </p:nvSpPr>
        <p:spPr>
          <a:xfrm>
            <a:off x="0" y="1085870"/>
            <a:ext cx="9144000" cy="176378"/>
          </a:xfrm>
          <a:prstGeom prst="rect">
            <a:avLst/>
          </a:prstGeom>
          <a:solidFill>
            <a:schemeClr val="tx1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2"/>
                </a:solidFill>
              </a:rPr>
              <a:t>R2. </a:t>
            </a:r>
            <a:r>
              <a:rPr lang="cs-CZ" sz="900" i="1" dirty="0">
                <a:solidFill>
                  <a:schemeClr val="tx2"/>
                </a:solidFill>
              </a:rPr>
              <a:t>Posloucháš někdy rádio?</a:t>
            </a:r>
            <a:endParaRPr lang="cs-CZ" sz="9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" name="Freeform 57">
            <a:extLst>
              <a:ext uri="{FF2B5EF4-FFF2-40B4-BE49-F238E27FC236}">
                <a16:creationId xmlns:a16="http://schemas.microsoft.com/office/drawing/2014/main" id="{00897C9D-605C-436C-BFA9-BF6F8738DFC0}"/>
              </a:ext>
            </a:extLst>
          </p:cNvPr>
          <p:cNvSpPr>
            <a:spLocks/>
          </p:cNvSpPr>
          <p:nvPr/>
        </p:nvSpPr>
        <p:spPr bwMode="auto">
          <a:xfrm>
            <a:off x="7559687" y="3324473"/>
            <a:ext cx="423661" cy="789041"/>
          </a:xfrm>
          <a:custGeom>
            <a:avLst/>
            <a:gdLst/>
            <a:ahLst/>
            <a:cxnLst>
              <a:cxn ang="0">
                <a:pos x="34" y="383"/>
              </a:cxn>
              <a:cxn ang="0">
                <a:pos x="36" y="383"/>
              </a:cxn>
              <a:cxn ang="0">
                <a:pos x="66" y="349"/>
              </a:cxn>
              <a:cxn ang="0">
                <a:pos x="64" y="276"/>
              </a:cxn>
              <a:cxn ang="0">
                <a:pos x="92" y="97"/>
              </a:cxn>
              <a:cxn ang="0">
                <a:pos x="92" y="696"/>
              </a:cxn>
              <a:cxn ang="0">
                <a:pos x="141" y="745"/>
              </a:cxn>
              <a:cxn ang="0">
                <a:pos x="191" y="696"/>
              </a:cxn>
              <a:cxn ang="0">
                <a:pos x="191" y="335"/>
              </a:cxn>
              <a:cxn ang="0">
                <a:pos x="209" y="335"/>
              </a:cxn>
              <a:cxn ang="0">
                <a:pos x="209" y="696"/>
              </a:cxn>
              <a:cxn ang="0">
                <a:pos x="259" y="745"/>
              </a:cxn>
              <a:cxn ang="0">
                <a:pos x="308" y="696"/>
              </a:cxn>
              <a:cxn ang="0">
                <a:pos x="308" y="97"/>
              </a:cxn>
              <a:cxn ang="0">
                <a:pos x="315" y="114"/>
              </a:cxn>
              <a:cxn ang="0">
                <a:pos x="336" y="276"/>
              </a:cxn>
              <a:cxn ang="0">
                <a:pos x="334" y="349"/>
              </a:cxn>
              <a:cxn ang="0">
                <a:pos x="364" y="383"/>
              </a:cxn>
              <a:cxn ang="0">
                <a:pos x="366" y="383"/>
              </a:cxn>
              <a:cxn ang="0">
                <a:pos x="398" y="353"/>
              </a:cxn>
              <a:cxn ang="0">
                <a:pos x="400" y="276"/>
              </a:cxn>
              <a:cxn ang="0">
                <a:pos x="354" y="49"/>
              </a:cxn>
              <a:cxn ang="0">
                <a:pos x="311" y="9"/>
              </a:cxn>
              <a:cxn ang="0">
                <a:pos x="287" y="1"/>
              </a:cxn>
              <a:cxn ang="0">
                <a:pos x="277" y="0"/>
              </a:cxn>
              <a:cxn ang="0">
                <a:pos x="123" y="0"/>
              </a:cxn>
              <a:cxn ang="0">
                <a:pos x="113" y="1"/>
              </a:cxn>
              <a:cxn ang="0">
                <a:pos x="88" y="9"/>
              </a:cxn>
              <a:cxn ang="0">
                <a:pos x="27" y="84"/>
              </a:cxn>
              <a:cxn ang="0">
                <a:pos x="0" y="276"/>
              </a:cxn>
              <a:cxn ang="0">
                <a:pos x="2" y="353"/>
              </a:cxn>
              <a:cxn ang="0">
                <a:pos x="34" y="383"/>
              </a:cxn>
            </a:cxnLst>
            <a:rect l="0" t="0" r="r" b="b"/>
            <a:pathLst>
              <a:path w="400" h="745">
                <a:moveTo>
                  <a:pt x="34" y="383"/>
                </a:moveTo>
                <a:cubicBezTo>
                  <a:pt x="35" y="383"/>
                  <a:pt x="35" y="383"/>
                  <a:pt x="36" y="383"/>
                </a:cubicBezTo>
                <a:cubicBezTo>
                  <a:pt x="54" y="382"/>
                  <a:pt x="67" y="367"/>
                  <a:pt x="66" y="349"/>
                </a:cubicBezTo>
                <a:cubicBezTo>
                  <a:pt x="65" y="323"/>
                  <a:pt x="64" y="299"/>
                  <a:pt x="64" y="276"/>
                </a:cubicBezTo>
                <a:cubicBezTo>
                  <a:pt x="64" y="180"/>
                  <a:pt x="78" y="125"/>
                  <a:pt x="92" y="97"/>
                </a:cubicBezTo>
                <a:cubicBezTo>
                  <a:pt x="92" y="696"/>
                  <a:pt x="92" y="696"/>
                  <a:pt x="92" y="696"/>
                </a:cubicBezTo>
                <a:cubicBezTo>
                  <a:pt x="92" y="723"/>
                  <a:pt x="114" y="745"/>
                  <a:pt x="141" y="745"/>
                </a:cubicBezTo>
                <a:cubicBezTo>
                  <a:pt x="168" y="745"/>
                  <a:pt x="191" y="723"/>
                  <a:pt x="191" y="696"/>
                </a:cubicBezTo>
                <a:cubicBezTo>
                  <a:pt x="191" y="335"/>
                  <a:pt x="191" y="335"/>
                  <a:pt x="191" y="335"/>
                </a:cubicBezTo>
                <a:cubicBezTo>
                  <a:pt x="209" y="335"/>
                  <a:pt x="209" y="335"/>
                  <a:pt x="209" y="335"/>
                </a:cubicBezTo>
                <a:cubicBezTo>
                  <a:pt x="209" y="696"/>
                  <a:pt x="209" y="696"/>
                  <a:pt x="209" y="696"/>
                </a:cubicBezTo>
                <a:cubicBezTo>
                  <a:pt x="209" y="723"/>
                  <a:pt x="231" y="745"/>
                  <a:pt x="259" y="745"/>
                </a:cubicBezTo>
                <a:cubicBezTo>
                  <a:pt x="286" y="745"/>
                  <a:pt x="308" y="723"/>
                  <a:pt x="308" y="696"/>
                </a:cubicBezTo>
                <a:cubicBezTo>
                  <a:pt x="308" y="97"/>
                  <a:pt x="308" y="97"/>
                  <a:pt x="308" y="97"/>
                </a:cubicBezTo>
                <a:cubicBezTo>
                  <a:pt x="310" y="102"/>
                  <a:pt x="313" y="107"/>
                  <a:pt x="315" y="114"/>
                </a:cubicBezTo>
                <a:cubicBezTo>
                  <a:pt x="326" y="145"/>
                  <a:pt x="336" y="196"/>
                  <a:pt x="336" y="276"/>
                </a:cubicBezTo>
                <a:cubicBezTo>
                  <a:pt x="336" y="299"/>
                  <a:pt x="335" y="323"/>
                  <a:pt x="334" y="349"/>
                </a:cubicBezTo>
                <a:cubicBezTo>
                  <a:pt x="333" y="367"/>
                  <a:pt x="346" y="382"/>
                  <a:pt x="364" y="383"/>
                </a:cubicBezTo>
                <a:cubicBezTo>
                  <a:pt x="364" y="383"/>
                  <a:pt x="365" y="383"/>
                  <a:pt x="366" y="383"/>
                </a:cubicBezTo>
                <a:cubicBezTo>
                  <a:pt x="382" y="383"/>
                  <a:pt x="397" y="370"/>
                  <a:pt x="398" y="353"/>
                </a:cubicBezTo>
                <a:cubicBezTo>
                  <a:pt x="399" y="325"/>
                  <a:pt x="400" y="300"/>
                  <a:pt x="400" y="276"/>
                </a:cubicBezTo>
                <a:cubicBezTo>
                  <a:pt x="400" y="156"/>
                  <a:pt x="380" y="89"/>
                  <a:pt x="354" y="49"/>
                </a:cubicBezTo>
                <a:cubicBezTo>
                  <a:pt x="341" y="29"/>
                  <a:pt x="326" y="16"/>
                  <a:pt x="311" y="9"/>
                </a:cubicBezTo>
                <a:cubicBezTo>
                  <a:pt x="302" y="4"/>
                  <a:pt x="294" y="2"/>
                  <a:pt x="287" y="1"/>
                </a:cubicBezTo>
                <a:cubicBezTo>
                  <a:pt x="284" y="0"/>
                  <a:pt x="281" y="0"/>
                  <a:pt x="277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19" y="0"/>
                  <a:pt x="116" y="0"/>
                  <a:pt x="113" y="1"/>
                </a:cubicBezTo>
                <a:cubicBezTo>
                  <a:pt x="106" y="2"/>
                  <a:pt x="98" y="4"/>
                  <a:pt x="88" y="9"/>
                </a:cubicBezTo>
                <a:cubicBezTo>
                  <a:pt x="67" y="20"/>
                  <a:pt x="44" y="43"/>
                  <a:pt x="27" y="84"/>
                </a:cubicBezTo>
                <a:cubicBezTo>
                  <a:pt x="11" y="126"/>
                  <a:pt x="0" y="186"/>
                  <a:pt x="0" y="276"/>
                </a:cubicBezTo>
                <a:cubicBezTo>
                  <a:pt x="0" y="300"/>
                  <a:pt x="1" y="325"/>
                  <a:pt x="2" y="353"/>
                </a:cubicBezTo>
                <a:cubicBezTo>
                  <a:pt x="3" y="370"/>
                  <a:pt x="17" y="383"/>
                  <a:pt x="34" y="383"/>
                </a:cubicBezTo>
                <a:close/>
              </a:path>
            </a:pathLst>
          </a:custGeom>
          <a:solidFill>
            <a:srgbClr val="FCC20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Oval 58">
            <a:extLst>
              <a:ext uri="{FF2B5EF4-FFF2-40B4-BE49-F238E27FC236}">
                <a16:creationId xmlns:a16="http://schemas.microsoft.com/office/drawing/2014/main" id="{22C0DEC2-C459-4E2C-A0E6-88F1CC34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250" y="3109728"/>
            <a:ext cx="190536" cy="190536"/>
          </a:xfrm>
          <a:prstGeom prst="ellipse">
            <a:avLst/>
          </a:prstGeom>
          <a:solidFill>
            <a:srgbClr val="FCC20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59">
            <a:extLst>
              <a:ext uri="{FF2B5EF4-FFF2-40B4-BE49-F238E27FC236}">
                <a16:creationId xmlns:a16="http://schemas.microsoft.com/office/drawing/2014/main" id="{9B2683CB-26AA-4BD4-BF70-4870EE523688}"/>
              </a:ext>
            </a:extLst>
          </p:cNvPr>
          <p:cNvSpPr>
            <a:spLocks/>
          </p:cNvSpPr>
          <p:nvPr/>
        </p:nvSpPr>
        <p:spPr bwMode="auto">
          <a:xfrm>
            <a:off x="7636798" y="3080139"/>
            <a:ext cx="268991" cy="164084"/>
          </a:xfrm>
          <a:custGeom>
            <a:avLst/>
            <a:gdLst/>
            <a:ahLst/>
            <a:cxnLst>
              <a:cxn ang="0">
                <a:pos x="16" y="155"/>
              </a:cxn>
              <a:cxn ang="0">
                <a:pos x="32" y="140"/>
              </a:cxn>
              <a:cxn ang="0">
                <a:pos x="32" y="105"/>
              </a:cxn>
              <a:cxn ang="0">
                <a:pos x="24" y="93"/>
              </a:cxn>
              <a:cxn ang="0">
                <a:pos x="127" y="12"/>
              </a:cxn>
              <a:cxn ang="0">
                <a:pos x="230" y="93"/>
              </a:cxn>
              <a:cxn ang="0">
                <a:pos x="222" y="105"/>
              </a:cxn>
              <a:cxn ang="0">
                <a:pos x="222" y="140"/>
              </a:cxn>
              <a:cxn ang="0">
                <a:pos x="238" y="155"/>
              </a:cxn>
              <a:cxn ang="0">
                <a:pos x="254" y="140"/>
              </a:cxn>
              <a:cxn ang="0">
                <a:pos x="254" y="105"/>
              </a:cxn>
              <a:cxn ang="0">
                <a:pos x="242" y="91"/>
              </a:cxn>
              <a:cxn ang="0">
                <a:pos x="127" y="0"/>
              </a:cxn>
              <a:cxn ang="0">
                <a:pos x="12" y="91"/>
              </a:cxn>
              <a:cxn ang="0">
                <a:pos x="0" y="105"/>
              </a:cxn>
              <a:cxn ang="0">
                <a:pos x="0" y="140"/>
              </a:cxn>
              <a:cxn ang="0">
                <a:pos x="16" y="155"/>
              </a:cxn>
            </a:cxnLst>
            <a:rect l="0" t="0" r="r" b="b"/>
            <a:pathLst>
              <a:path w="254" h="155">
                <a:moveTo>
                  <a:pt x="16" y="155"/>
                </a:moveTo>
                <a:cubicBezTo>
                  <a:pt x="25" y="155"/>
                  <a:pt x="32" y="148"/>
                  <a:pt x="32" y="140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100"/>
                  <a:pt x="29" y="95"/>
                  <a:pt x="24" y="93"/>
                </a:cubicBezTo>
                <a:cubicBezTo>
                  <a:pt x="35" y="46"/>
                  <a:pt x="77" y="12"/>
                  <a:pt x="127" y="12"/>
                </a:cubicBezTo>
                <a:cubicBezTo>
                  <a:pt x="177" y="12"/>
                  <a:pt x="219" y="46"/>
                  <a:pt x="230" y="93"/>
                </a:cubicBezTo>
                <a:cubicBezTo>
                  <a:pt x="225" y="95"/>
                  <a:pt x="222" y="100"/>
                  <a:pt x="222" y="105"/>
                </a:cubicBezTo>
                <a:cubicBezTo>
                  <a:pt x="222" y="140"/>
                  <a:pt x="222" y="140"/>
                  <a:pt x="222" y="140"/>
                </a:cubicBezTo>
                <a:cubicBezTo>
                  <a:pt x="222" y="148"/>
                  <a:pt x="229" y="155"/>
                  <a:pt x="238" y="155"/>
                </a:cubicBezTo>
                <a:cubicBezTo>
                  <a:pt x="247" y="155"/>
                  <a:pt x="254" y="148"/>
                  <a:pt x="254" y="140"/>
                </a:cubicBezTo>
                <a:cubicBezTo>
                  <a:pt x="254" y="105"/>
                  <a:pt x="254" y="105"/>
                  <a:pt x="254" y="105"/>
                </a:cubicBezTo>
                <a:cubicBezTo>
                  <a:pt x="254" y="98"/>
                  <a:pt x="249" y="93"/>
                  <a:pt x="242" y="91"/>
                </a:cubicBezTo>
                <a:cubicBezTo>
                  <a:pt x="230" y="39"/>
                  <a:pt x="183" y="0"/>
                  <a:pt x="127" y="0"/>
                </a:cubicBezTo>
                <a:cubicBezTo>
                  <a:pt x="71" y="0"/>
                  <a:pt x="24" y="39"/>
                  <a:pt x="12" y="91"/>
                </a:cubicBezTo>
                <a:cubicBezTo>
                  <a:pt x="5" y="93"/>
                  <a:pt x="0" y="98"/>
                  <a:pt x="0" y="10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8"/>
                  <a:pt x="7" y="155"/>
                  <a:pt x="16" y="155"/>
                </a:cubicBezTo>
                <a:close/>
              </a:path>
            </a:pathLst>
          </a:custGeom>
          <a:solidFill>
            <a:srgbClr val="FCC20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57">
            <a:extLst>
              <a:ext uri="{FF2B5EF4-FFF2-40B4-BE49-F238E27FC236}">
                <a16:creationId xmlns:a16="http://schemas.microsoft.com/office/drawing/2014/main" id="{782A867F-4415-4ADD-B292-76DF0AAD6785}"/>
              </a:ext>
            </a:extLst>
          </p:cNvPr>
          <p:cNvSpPr>
            <a:spLocks/>
          </p:cNvSpPr>
          <p:nvPr/>
        </p:nvSpPr>
        <p:spPr bwMode="auto">
          <a:xfrm>
            <a:off x="6834824" y="3324473"/>
            <a:ext cx="423661" cy="789041"/>
          </a:xfrm>
          <a:custGeom>
            <a:avLst/>
            <a:gdLst/>
            <a:ahLst/>
            <a:cxnLst>
              <a:cxn ang="0">
                <a:pos x="34" y="383"/>
              </a:cxn>
              <a:cxn ang="0">
                <a:pos x="36" y="383"/>
              </a:cxn>
              <a:cxn ang="0">
                <a:pos x="66" y="349"/>
              </a:cxn>
              <a:cxn ang="0">
                <a:pos x="64" y="276"/>
              </a:cxn>
              <a:cxn ang="0">
                <a:pos x="92" y="97"/>
              </a:cxn>
              <a:cxn ang="0">
                <a:pos x="92" y="696"/>
              </a:cxn>
              <a:cxn ang="0">
                <a:pos x="141" y="745"/>
              </a:cxn>
              <a:cxn ang="0">
                <a:pos x="191" y="696"/>
              </a:cxn>
              <a:cxn ang="0">
                <a:pos x="191" y="335"/>
              </a:cxn>
              <a:cxn ang="0">
                <a:pos x="209" y="335"/>
              </a:cxn>
              <a:cxn ang="0">
                <a:pos x="209" y="696"/>
              </a:cxn>
              <a:cxn ang="0">
                <a:pos x="259" y="745"/>
              </a:cxn>
              <a:cxn ang="0">
                <a:pos x="308" y="696"/>
              </a:cxn>
              <a:cxn ang="0">
                <a:pos x="308" y="97"/>
              </a:cxn>
              <a:cxn ang="0">
                <a:pos x="315" y="114"/>
              </a:cxn>
              <a:cxn ang="0">
                <a:pos x="336" y="276"/>
              </a:cxn>
              <a:cxn ang="0">
                <a:pos x="334" y="349"/>
              </a:cxn>
              <a:cxn ang="0">
                <a:pos x="364" y="383"/>
              </a:cxn>
              <a:cxn ang="0">
                <a:pos x="366" y="383"/>
              </a:cxn>
              <a:cxn ang="0">
                <a:pos x="398" y="353"/>
              </a:cxn>
              <a:cxn ang="0">
                <a:pos x="400" y="276"/>
              </a:cxn>
              <a:cxn ang="0">
                <a:pos x="354" y="49"/>
              </a:cxn>
              <a:cxn ang="0">
                <a:pos x="311" y="9"/>
              </a:cxn>
              <a:cxn ang="0">
                <a:pos x="287" y="1"/>
              </a:cxn>
              <a:cxn ang="0">
                <a:pos x="277" y="0"/>
              </a:cxn>
              <a:cxn ang="0">
                <a:pos x="123" y="0"/>
              </a:cxn>
              <a:cxn ang="0">
                <a:pos x="113" y="1"/>
              </a:cxn>
              <a:cxn ang="0">
                <a:pos x="88" y="9"/>
              </a:cxn>
              <a:cxn ang="0">
                <a:pos x="27" y="84"/>
              </a:cxn>
              <a:cxn ang="0">
                <a:pos x="0" y="276"/>
              </a:cxn>
              <a:cxn ang="0">
                <a:pos x="2" y="353"/>
              </a:cxn>
              <a:cxn ang="0">
                <a:pos x="34" y="383"/>
              </a:cxn>
            </a:cxnLst>
            <a:rect l="0" t="0" r="r" b="b"/>
            <a:pathLst>
              <a:path w="400" h="745">
                <a:moveTo>
                  <a:pt x="34" y="383"/>
                </a:moveTo>
                <a:cubicBezTo>
                  <a:pt x="35" y="383"/>
                  <a:pt x="35" y="383"/>
                  <a:pt x="36" y="383"/>
                </a:cubicBezTo>
                <a:cubicBezTo>
                  <a:pt x="54" y="382"/>
                  <a:pt x="67" y="367"/>
                  <a:pt x="66" y="349"/>
                </a:cubicBezTo>
                <a:cubicBezTo>
                  <a:pt x="65" y="323"/>
                  <a:pt x="64" y="299"/>
                  <a:pt x="64" y="276"/>
                </a:cubicBezTo>
                <a:cubicBezTo>
                  <a:pt x="64" y="180"/>
                  <a:pt x="78" y="125"/>
                  <a:pt x="92" y="97"/>
                </a:cubicBezTo>
                <a:cubicBezTo>
                  <a:pt x="92" y="696"/>
                  <a:pt x="92" y="696"/>
                  <a:pt x="92" y="696"/>
                </a:cubicBezTo>
                <a:cubicBezTo>
                  <a:pt x="92" y="723"/>
                  <a:pt x="114" y="745"/>
                  <a:pt x="141" y="745"/>
                </a:cubicBezTo>
                <a:cubicBezTo>
                  <a:pt x="168" y="745"/>
                  <a:pt x="191" y="723"/>
                  <a:pt x="191" y="696"/>
                </a:cubicBezTo>
                <a:cubicBezTo>
                  <a:pt x="191" y="335"/>
                  <a:pt x="191" y="335"/>
                  <a:pt x="191" y="335"/>
                </a:cubicBezTo>
                <a:cubicBezTo>
                  <a:pt x="209" y="335"/>
                  <a:pt x="209" y="335"/>
                  <a:pt x="209" y="335"/>
                </a:cubicBezTo>
                <a:cubicBezTo>
                  <a:pt x="209" y="696"/>
                  <a:pt x="209" y="696"/>
                  <a:pt x="209" y="696"/>
                </a:cubicBezTo>
                <a:cubicBezTo>
                  <a:pt x="209" y="723"/>
                  <a:pt x="231" y="745"/>
                  <a:pt x="259" y="745"/>
                </a:cubicBezTo>
                <a:cubicBezTo>
                  <a:pt x="286" y="745"/>
                  <a:pt x="308" y="723"/>
                  <a:pt x="308" y="696"/>
                </a:cubicBezTo>
                <a:cubicBezTo>
                  <a:pt x="308" y="97"/>
                  <a:pt x="308" y="97"/>
                  <a:pt x="308" y="97"/>
                </a:cubicBezTo>
                <a:cubicBezTo>
                  <a:pt x="310" y="102"/>
                  <a:pt x="313" y="107"/>
                  <a:pt x="315" y="114"/>
                </a:cubicBezTo>
                <a:cubicBezTo>
                  <a:pt x="326" y="145"/>
                  <a:pt x="336" y="196"/>
                  <a:pt x="336" y="276"/>
                </a:cubicBezTo>
                <a:cubicBezTo>
                  <a:pt x="336" y="299"/>
                  <a:pt x="335" y="323"/>
                  <a:pt x="334" y="349"/>
                </a:cubicBezTo>
                <a:cubicBezTo>
                  <a:pt x="333" y="367"/>
                  <a:pt x="346" y="382"/>
                  <a:pt x="364" y="383"/>
                </a:cubicBezTo>
                <a:cubicBezTo>
                  <a:pt x="364" y="383"/>
                  <a:pt x="365" y="383"/>
                  <a:pt x="366" y="383"/>
                </a:cubicBezTo>
                <a:cubicBezTo>
                  <a:pt x="382" y="383"/>
                  <a:pt x="397" y="370"/>
                  <a:pt x="398" y="353"/>
                </a:cubicBezTo>
                <a:cubicBezTo>
                  <a:pt x="399" y="325"/>
                  <a:pt x="400" y="300"/>
                  <a:pt x="400" y="276"/>
                </a:cubicBezTo>
                <a:cubicBezTo>
                  <a:pt x="400" y="156"/>
                  <a:pt x="380" y="89"/>
                  <a:pt x="354" y="49"/>
                </a:cubicBezTo>
                <a:cubicBezTo>
                  <a:pt x="341" y="29"/>
                  <a:pt x="326" y="16"/>
                  <a:pt x="311" y="9"/>
                </a:cubicBezTo>
                <a:cubicBezTo>
                  <a:pt x="302" y="4"/>
                  <a:pt x="294" y="2"/>
                  <a:pt x="287" y="1"/>
                </a:cubicBezTo>
                <a:cubicBezTo>
                  <a:pt x="284" y="0"/>
                  <a:pt x="281" y="0"/>
                  <a:pt x="277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19" y="0"/>
                  <a:pt x="116" y="0"/>
                  <a:pt x="113" y="1"/>
                </a:cubicBezTo>
                <a:cubicBezTo>
                  <a:pt x="106" y="2"/>
                  <a:pt x="98" y="4"/>
                  <a:pt x="88" y="9"/>
                </a:cubicBezTo>
                <a:cubicBezTo>
                  <a:pt x="67" y="20"/>
                  <a:pt x="44" y="43"/>
                  <a:pt x="27" y="84"/>
                </a:cubicBezTo>
                <a:cubicBezTo>
                  <a:pt x="11" y="126"/>
                  <a:pt x="0" y="186"/>
                  <a:pt x="0" y="276"/>
                </a:cubicBezTo>
                <a:cubicBezTo>
                  <a:pt x="0" y="300"/>
                  <a:pt x="1" y="325"/>
                  <a:pt x="2" y="353"/>
                </a:cubicBezTo>
                <a:cubicBezTo>
                  <a:pt x="3" y="370"/>
                  <a:pt x="17" y="383"/>
                  <a:pt x="34" y="383"/>
                </a:cubicBezTo>
                <a:close/>
              </a:path>
            </a:pathLst>
          </a:custGeom>
          <a:gradFill flip="none" rotWithShape="1">
            <a:gsLst>
              <a:gs pos="45000">
                <a:srgbClr val="003B89"/>
              </a:gs>
              <a:gs pos="50000">
                <a:srgbClr val="FCC207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Oval 58">
            <a:extLst>
              <a:ext uri="{FF2B5EF4-FFF2-40B4-BE49-F238E27FC236}">
                <a16:creationId xmlns:a16="http://schemas.microsoft.com/office/drawing/2014/main" id="{117B563A-C8FB-4195-924F-40419D80B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387" y="3109728"/>
            <a:ext cx="190536" cy="190536"/>
          </a:xfrm>
          <a:prstGeom prst="ellipse">
            <a:avLst/>
          </a:prstGeom>
          <a:gradFill flip="none" rotWithShape="1">
            <a:gsLst>
              <a:gs pos="45000">
                <a:srgbClr val="003B89"/>
              </a:gs>
              <a:gs pos="50000">
                <a:srgbClr val="FCC207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59">
            <a:extLst>
              <a:ext uri="{FF2B5EF4-FFF2-40B4-BE49-F238E27FC236}">
                <a16:creationId xmlns:a16="http://schemas.microsoft.com/office/drawing/2014/main" id="{D37EFC11-4A10-4A60-BD51-01B2AD115FC0}"/>
              </a:ext>
            </a:extLst>
          </p:cNvPr>
          <p:cNvSpPr>
            <a:spLocks/>
          </p:cNvSpPr>
          <p:nvPr/>
        </p:nvSpPr>
        <p:spPr bwMode="auto">
          <a:xfrm>
            <a:off x="6911935" y="3080139"/>
            <a:ext cx="268991" cy="164084"/>
          </a:xfrm>
          <a:custGeom>
            <a:avLst/>
            <a:gdLst/>
            <a:ahLst/>
            <a:cxnLst>
              <a:cxn ang="0">
                <a:pos x="16" y="155"/>
              </a:cxn>
              <a:cxn ang="0">
                <a:pos x="32" y="140"/>
              </a:cxn>
              <a:cxn ang="0">
                <a:pos x="32" y="105"/>
              </a:cxn>
              <a:cxn ang="0">
                <a:pos x="24" y="93"/>
              </a:cxn>
              <a:cxn ang="0">
                <a:pos x="127" y="12"/>
              </a:cxn>
              <a:cxn ang="0">
                <a:pos x="230" y="93"/>
              </a:cxn>
              <a:cxn ang="0">
                <a:pos x="222" y="105"/>
              </a:cxn>
              <a:cxn ang="0">
                <a:pos x="222" y="140"/>
              </a:cxn>
              <a:cxn ang="0">
                <a:pos x="238" y="155"/>
              </a:cxn>
              <a:cxn ang="0">
                <a:pos x="254" y="140"/>
              </a:cxn>
              <a:cxn ang="0">
                <a:pos x="254" y="105"/>
              </a:cxn>
              <a:cxn ang="0">
                <a:pos x="242" y="91"/>
              </a:cxn>
              <a:cxn ang="0">
                <a:pos x="127" y="0"/>
              </a:cxn>
              <a:cxn ang="0">
                <a:pos x="12" y="91"/>
              </a:cxn>
              <a:cxn ang="0">
                <a:pos x="0" y="105"/>
              </a:cxn>
              <a:cxn ang="0">
                <a:pos x="0" y="140"/>
              </a:cxn>
              <a:cxn ang="0">
                <a:pos x="16" y="155"/>
              </a:cxn>
            </a:cxnLst>
            <a:rect l="0" t="0" r="r" b="b"/>
            <a:pathLst>
              <a:path w="254" h="155">
                <a:moveTo>
                  <a:pt x="16" y="155"/>
                </a:moveTo>
                <a:cubicBezTo>
                  <a:pt x="25" y="155"/>
                  <a:pt x="32" y="148"/>
                  <a:pt x="32" y="140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100"/>
                  <a:pt x="29" y="95"/>
                  <a:pt x="24" y="93"/>
                </a:cubicBezTo>
                <a:cubicBezTo>
                  <a:pt x="35" y="46"/>
                  <a:pt x="77" y="12"/>
                  <a:pt x="127" y="12"/>
                </a:cubicBezTo>
                <a:cubicBezTo>
                  <a:pt x="177" y="12"/>
                  <a:pt x="219" y="46"/>
                  <a:pt x="230" y="93"/>
                </a:cubicBezTo>
                <a:cubicBezTo>
                  <a:pt x="225" y="95"/>
                  <a:pt x="222" y="100"/>
                  <a:pt x="222" y="105"/>
                </a:cubicBezTo>
                <a:cubicBezTo>
                  <a:pt x="222" y="140"/>
                  <a:pt x="222" y="140"/>
                  <a:pt x="222" y="140"/>
                </a:cubicBezTo>
                <a:cubicBezTo>
                  <a:pt x="222" y="148"/>
                  <a:pt x="229" y="155"/>
                  <a:pt x="238" y="155"/>
                </a:cubicBezTo>
                <a:cubicBezTo>
                  <a:pt x="247" y="155"/>
                  <a:pt x="254" y="148"/>
                  <a:pt x="254" y="140"/>
                </a:cubicBezTo>
                <a:cubicBezTo>
                  <a:pt x="254" y="105"/>
                  <a:pt x="254" y="105"/>
                  <a:pt x="254" y="105"/>
                </a:cubicBezTo>
                <a:cubicBezTo>
                  <a:pt x="254" y="98"/>
                  <a:pt x="249" y="93"/>
                  <a:pt x="242" y="91"/>
                </a:cubicBezTo>
                <a:cubicBezTo>
                  <a:pt x="230" y="39"/>
                  <a:pt x="183" y="0"/>
                  <a:pt x="127" y="0"/>
                </a:cubicBezTo>
                <a:cubicBezTo>
                  <a:pt x="71" y="0"/>
                  <a:pt x="24" y="39"/>
                  <a:pt x="12" y="91"/>
                </a:cubicBezTo>
                <a:cubicBezTo>
                  <a:pt x="5" y="93"/>
                  <a:pt x="0" y="98"/>
                  <a:pt x="0" y="10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8"/>
                  <a:pt x="7" y="155"/>
                  <a:pt x="16" y="155"/>
                </a:cubicBezTo>
                <a:close/>
              </a:path>
            </a:pathLst>
          </a:custGeom>
          <a:gradFill flip="none" rotWithShape="1">
            <a:gsLst>
              <a:gs pos="45000">
                <a:srgbClr val="003B89"/>
              </a:gs>
              <a:gs pos="50000">
                <a:srgbClr val="FCC207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7" name="Group 173">
            <a:extLst>
              <a:ext uri="{FF2B5EF4-FFF2-40B4-BE49-F238E27FC236}">
                <a16:creationId xmlns:a16="http://schemas.microsoft.com/office/drawing/2014/main" id="{EE48F01C-DD8B-4D0C-B73F-E63C558ABC76}"/>
              </a:ext>
            </a:extLst>
          </p:cNvPr>
          <p:cNvGrpSpPr>
            <a:grpSpLocks noChangeAspect="1"/>
          </p:cNvGrpSpPr>
          <p:nvPr/>
        </p:nvGrpSpPr>
        <p:grpSpPr>
          <a:xfrm>
            <a:off x="4660238" y="3033514"/>
            <a:ext cx="469838" cy="1080000"/>
            <a:chOff x="4175841" y="908725"/>
            <a:chExt cx="683561" cy="1571277"/>
          </a:xfrm>
          <a:solidFill>
            <a:srgbClr val="003B89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1A0FB51-42D7-4BBE-A62C-F35AA1F5B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841" y="1332037"/>
              <a:ext cx="616379" cy="1147965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1" y="696"/>
                </a:cxn>
                <a:cxn ang="0">
                  <a:pos x="191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9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4" y="349"/>
                </a:cxn>
                <a:cxn ang="0">
                  <a:pos x="364" y="383"/>
                </a:cxn>
                <a:cxn ang="0">
                  <a:pos x="366" y="383"/>
                </a:cxn>
                <a:cxn ang="0">
                  <a:pos x="398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3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5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1" y="723"/>
                    <a:pt x="191" y="696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9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4" y="349"/>
                  </a:cubicBezTo>
                  <a:cubicBezTo>
                    <a:pt x="333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6" y="383"/>
                  </a:cubicBezTo>
                  <a:cubicBezTo>
                    <a:pt x="382" y="383"/>
                    <a:pt x="397" y="370"/>
                    <a:pt x="398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1" y="0"/>
                    <a:pt x="27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8" y="4"/>
                    <a:pt x="88" y="9"/>
                  </a:cubicBezTo>
                  <a:cubicBezTo>
                    <a:pt x="67" y="20"/>
                    <a:pt x="44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1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2B22AFF-4017-4E12-91CD-43643A747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427" y="1019608"/>
              <a:ext cx="277208" cy="27720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DDC9630-3D3C-4711-9682-6FC3DFB0E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29" y="976559"/>
              <a:ext cx="391352" cy="238724"/>
            </a:xfrm>
            <a:custGeom>
              <a:avLst/>
              <a:gdLst/>
              <a:ahLst/>
              <a:cxnLst>
                <a:cxn ang="0">
                  <a:pos x="16" y="155"/>
                </a:cxn>
                <a:cxn ang="0">
                  <a:pos x="32" y="140"/>
                </a:cxn>
                <a:cxn ang="0">
                  <a:pos x="32" y="105"/>
                </a:cxn>
                <a:cxn ang="0">
                  <a:pos x="24" y="93"/>
                </a:cxn>
                <a:cxn ang="0">
                  <a:pos x="127" y="12"/>
                </a:cxn>
                <a:cxn ang="0">
                  <a:pos x="230" y="93"/>
                </a:cxn>
                <a:cxn ang="0">
                  <a:pos x="222" y="105"/>
                </a:cxn>
                <a:cxn ang="0">
                  <a:pos x="222" y="140"/>
                </a:cxn>
                <a:cxn ang="0">
                  <a:pos x="238" y="155"/>
                </a:cxn>
                <a:cxn ang="0">
                  <a:pos x="254" y="140"/>
                </a:cxn>
                <a:cxn ang="0">
                  <a:pos x="254" y="105"/>
                </a:cxn>
                <a:cxn ang="0">
                  <a:pos x="242" y="91"/>
                </a:cxn>
                <a:cxn ang="0">
                  <a:pos x="127" y="0"/>
                </a:cxn>
                <a:cxn ang="0">
                  <a:pos x="12" y="91"/>
                </a:cxn>
                <a:cxn ang="0">
                  <a:pos x="0" y="105"/>
                </a:cxn>
                <a:cxn ang="0">
                  <a:pos x="0" y="140"/>
                </a:cxn>
                <a:cxn ang="0">
                  <a:pos x="16" y="155"/>
                </a:cxn>
              </a:cxnLst>
              <a:rect l="0" t="0" r="r" b="b"/>
              <a:pathLst>
                <a:path w="254" h="155">
                  <a:moveTo>
                    <a:pt x="16" y="155"/>
                  </a:moveTo>
                  <a:cubicBezTo>
                    <a:pt x="25" y="155"/>
                    <a:pt x="32" y="148"/>
                    <a:pt x="32" y="140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0"/>
                    <a:pt x="29" y="95"/>
                    <a:pt x="24" y="93"/>
                  </a:cubicBezTo>
                  <a:cubicBezTo>
                    <a:pt x="35" y="46"/>
                    <a:pt x="77" y="12"/>
                    <a:pt x="127" y="12"/>
                  </a:cubicBezTo>
                  <a:cubicBezTo>
                    <a:pt x="177" y="12"/>
                    <a:pt x="219" y="46"/>
                    <a:pt x="230" y="93"/>
                  </a:cubicBezTo>
                  <a:cubicBezTo>
                    <a:pt x="225" y="95"/>
                    <a:pt x="222" y="100"/>
                    <a:pt x="222" y="105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2" y="148"/>
                    <a:pt x="229" y="155"/>
                    <a:pt x="238" y="155"/>
                  </a:cubicBezTo>
                  <a:cubicBezTo>
                    <a:pt x="247" y="155"/>
                    <a:pt x="254" y="148"/>
                    <a:pt x="254" y="140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98"/>
                    <a:pt x="249" y="93"/>
                    <a:pt x="242" y="91"/>
                  </a:cubicBezTo>
                  <a:cubicBezTo>
                    <a:pt x="230" y="39"/>
                    <a:pt x="183" y="0"/>
                    <a:pt x="127" y="0"/>
                  </a:cubicBezTo>
                  <a:cubicBezTo>
                    <a:pt x="71" y="0"/>
                    <a:pt x="24" y="39"/>
                    <a:pt x="12" y="91"/>
                  </a:cubicBezTo>
                  <a:cubicBezTo>
                    <a:pt x="5" y="93"/>
                    <a:pt x="0" y="98"/>
                    <a:pt x="0" y="10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8"/>
                    <a:pt x="7" y="155"/>
                    <a:pt x="16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9FC5192-B15A-47D5-8FF9-5CE55B52F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987" y="908725"/>
              <a:ext cx="192415" cy="187849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3" y="72"/>
                </a:cxn>
                <a:cxn ang="0">
                  <a:pos x="23" y="84"/>
                </a:cxn>
                <a:cxn ang="0">
                  <a:pos x="27" y="117"/>
                </a:cxn>
                <a:cxn ang="0">
                  <a:pos x="57" y="102"/>
                </a:cxn>
                <a:cxn ang="0">
                  <a:pos x="58" y="74"/>
                </a:cxn>
                <a:cxn ang="0">
                  <a:pos x="58" y="74"/>
                </a:cxn>
                <a:cxn ang="0">
                  <a:pos x="35" y="38"/>
                </a:cxn>
                <a:cxn ang="0">
                  <a:pos x="42" y="25"/>
                </a:cxn>
                <a:cxn ang="0">
                  <a:pos x="60" y="25"/>
                </a:cxn>
                <a:cxn ang="0">
                  <a:pos x="83" y="36"/>
                </a:cxn>
                <a:cxn ang="0">
                  <a:pos x="100" y="64"/>
                </a:cxn>
                <a:cxn ang="0">
                  <a:pos x="96" y="66"/>
                </a:cxn>
                <a:cxn ang="0">
                  <a:pos x="85" y="78"/>
                </a:cxn>
                <a:cxn ang="0">
                  <a:pos x="90" y="111"/>
                </a:cxn>
                <a:cxn ang="0">
                  <a:pos x="120" y="97"/>
                </a:cxn>
                <a:cxn ang="0">
                  <a:pos x="120" y="68"/>
                </a:cxn>
                <a:cxn ang="0">
                  <a:pos x="120" y="68"/>
                </a:cxn>
                <a:cxn ang="0">
                  <a:pos x="84" y="12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11" y="4"/>
                </a:cxn>
                <a:cxn ang="0">
                  <a:pos x="4" y="17"/>
                </a:cxn>
                <a:cxn ang="0">
                  <a:pos x="38" y="69"/>
                </a:cxn>
              </a:cxnLst>
              <a:rect l="0" t="0" r="r" b="b"/>
              <a:pathLst>
                <a:path w="125" h="122">
                  <a:moveTo>
                    <a:pt x="38" y="69"/>
                  </a:moveTo>
                  <a:cubicBezTo>
                    <a:pt x="36" y="70"/>
                    <a:pt x="35" y="71"/>
                    <a:pt x="33" y="72"/>
                  </a:cubicBezTo>
                  <a:cubicBezTo>
                    <a:pt x="29" y="75"/>
                    <a:pt x="26" y="79"/>
                    <a:pt x="23" y="84"/>
                  </a:cubicBezTo>
                  <a:cubicBezTo>
                    <a:pt x="16" y="97"/>
                    <a:pt x="18" y="111"/>
                    <a:pt x="27" y="117"/>
                  </a:cubicBezTo>
                  <a:cubicBezTo>
                    <a:pt x="37" y="122"/>
                    <a:pt x="50" y="115"/>
                    <a:pt x="57" y="102"/>
                  </a:cubicBezTo>
                  <a:cubicBezTo>
                    <a:pt x="63" y="92"/>
                    <a:pt x="63" y="80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31"/>
                    <a:pt x="34" y="26"/>
                    <a:pt x="4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8" y="25"/>
                    <a:pt x="78" y="30"/>
                    <a:pt x="83" y="36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9" y="65"/>
                    <a:pt x="97" y="66"/>
                    <a:pt x="96" y="66"/>
                  </a:cubicBezTo>
                  <a:cubicBezTo>
                    <a:pt x="92" y="69"/>
                    <a:pt x="88" y="73"/>
                    <a:pt x="85" y="78"/>
                  </a:cubicBezTo>
                  <a:cubicBezTo>
                    <a:pt x="78" y="92"/>
                    <a:pt x="80" y="106"/>
                    <a:pt x="90" y="111"/>
                  </a:cubicBezTo>
                  <a:cubicBezTo>
                    <a:pt x="99" y="117"/>
                    <a:pt x="113" y="110"/>
                    <a:pt x="120" y="97"/>
                  </a:cubicBezTo>
                  <a:cubicBezTo>
                    <a:pt x="125" y="87"/>
                    <a:pt x="125" y="75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0" y="5"/>
                    <a:pt x="70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3" y="4"/>
                    <a:pt x="0" y="10"/>
                    <a:pt x="4" y="17"/>
                  </a:cubicBezTo>
                  <a:lnTo>
                    <a:pt x="38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173">
            <a:extLst>
              <a:ext uri="{FF2B5EF4-FFF2-40B4-BE49-F238E27FC236}">
                <a16:creationId xmlns:a16="http://schemas.microsoft.com/office/drawing/2014/main" id="{5535A793-D548-4BE1-BC94-0EB49C2A8B3B}"/>
              </a:ext>
            </a:extLst>
          </p:cNvPr>
          <p:cNvGrpSpPr>
            <a:grpSpLocks noChangeAspect="1"/>
          </p:cNvGrpSpPr>
          <p:nvPr/>
        </p:nvGrpSpPr>
        <p:grpSpPr>
          <a:xfrm>
            <a:off x="2485652" y="3033514"/>
            <a:ext cx="469838" cy="1080000"/>
            <a:chOff x="4175841" y="908725"/>
            <a:chExt cx="683561" cy="1571277"/>
          </a:xfrm>
          <a:solidFill>
            <a:srgbClr val="003B89"/>
          </a:solidFill>
        </p:grpSpPr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973CC2A9-36CB-4A83-A317-44863F71C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841" y="1332037"/>
              <a:ext cx="616379" cy="1147965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1" y="696"/>
                </a:cxn>
                <a:cxn ang="0">
                  <a:pos x="191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9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4" y="349"/>
                </a:cxn>
                <a:cxn ang="0">
                  <a:pos x="364" y="383"/>
                </a:cxn>
                <a:cxn ang="0">
                  <a:pos x="366" y="383"/>
                </a:cxn>
                <a:cxn ang="0">
                  <a:pos x="398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3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5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1" y="723"/>
                    <a:pt x="191" y="696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9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4" y="349"/>
                  </a:cubicBezTo>
                  <a:cubicBezTo>
                    <a:pt x="333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6" y="383"/>
                  </a:cubicBezTo>
                  <a:cubicBezTo>
                    <a:pt x="382" y="383"/>
                    <a:pt x="397" y="370"/>
                    <a:pt x="398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1" y="0"/>
                    <a:pt x="27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8" y="4"/>
                    <a:pt x="88" y="9"/>
                  </a:cubicBezTo>
                  <a:cubicBezTo>
                    <a:pt x="67" y="20"/>
                    <a:pt x="44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1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58">
              <a:extLst>
                <a:ext uri="{FF2B5EF4-FFF2-40B4-BE49-F238E27FC236}">
                  <a16:creationId xmlns:a16="http://schemas.microsoft.com/office/drawing/2014/main" id="{A3B0641B-332D-40CC-9167-865DC605B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427" y="1019608"/>
              <a:ext cx="277208" cy="27720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47A60C6E-4F4E-4F95-B31E-BD4E10EC8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29" y="976559"/>
              <a:ext cx="391352" cy="238724"/>
            </a:xfrm>
            <a:custGeom>
              <a:avLst/>
              <a:gdLst/>
              <a:ahLst/>
              <a:cxnLst>
                <a:cxn ang="0">
                  <a:pos x="16" y="155"/>
                </a:cxn>
                <a:cxn ang="0">
                  <a:pos x="32" y="140"/>
                </a:cxn>
                <a:cxn ang="0">
                  <a:pos x="32" y="105"/>
                </a:cxn>
                <a:cxn ang="0">
                  <a:pos x="24" y="93"/>
                </a:cxn>
                <a:cxn ang="0">
                  <a:pos x="127" y="12"/>
                </a:cxn>
                <a:cxn ang="0">
                  <a:pos x="230" y="93"/>
                </a:cxn>
                <a:cxn ang="0">
                  <a:pos x="222" y="105"/>
                </a:cxn>
                <a:cxn ang="0">
                  <a:pos x="222" y="140"/>
                </a:cxn>
                <a:cxn ang="0">
                  <a:pos x="238" y="155"/>
                </a:cxn>
                <a:cxn ang="0">
                  <a:pos x="254" y="140"/>
                </a:cxn>
                <a:cxn ang="0">
                  <a:pos x="254" y="105"/>
                </a:cxn>
                <a:cxn ang="0">
                  <a:pos x="242" y="91"/>
                </a:cxn>
                <a:cxn ang="0">
                  <a:pos x="127" y="0"/>
                </a:cxn>
                <a:cxn ang="0">
                  <a:pos x="12" y="91"/>
                </a:cxn>
                <a:cxn ang="0">
                  <a:pos x="0" y="105"/>
                </a:cxn>
                <a:cxn ang="0">
                  <a:pos x="0" y="140"/>
                </a:cxn>
                <a:cxn ang="0">
                  <a:pos x="16" y="155"/>
                </a:cxn>
              </a:cxnLst>
              <a:rect l="0" t="0" r="r" b="b"/>
              <a:pathLst>
                <a:path w="254" h="155">
                  <a:moveTo>
                    <a:pt x="16" y="155"/>
                  </a:moveTo>
                  <a:cubicBezTo>
                    <a:pt x="25" y="155"/>
                    <a:pt x="32" y="148"/>
                    <a:pt x="32" y="140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0"/>
                    <a:pt x="29" y="95"/>
                    <a:pt x="24" y="93"/>
                  </a:cubicBezTo>
                  <a:cubicBezTo>
                    <a:pt x="35" y="46"/>
                    <a:pt x="77" y="12"/>
                    <a:pt x="127" y="12"/>
                  </a:cubicBezTo>
                  <a:cubicBezTo>
                    <a:pt x="177" y="12"/>
                    <a:pt x="219" y="46"/>
                    <a:pt x="230" y="93"/>
                  </a:cubicBezTo>
                  <a:cubicBezTo>
                    <a:pt x="225" y="95"/>
                    <a:pt x="222" y="100"/>
                    <a:pt x="222" y="105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2" y="148"/>
                    <a:pt x="229" y="155"/>
                    <a:pt x="238" y="155"/>
                  </a:cubicBezTo>
                  <a:cubicBezTo>
                    <a:pt x="247" y="155"/>
                    <a:pt x="254" y="148"/>
                    <a:pt x="254" y="140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98"/>
                    <a:pt x="249" y="93"/>
                    <a:pt x="242" y="91"/>
                  </a:cubicBezTo>
                  <a:cubicBezTo>
                    <a:pt x="230" y="39"/>
                    <a:pt x="183" y="0"/>
                    <a:pt x="127" y="0"/>
                  </a:cubicBezTo>
                  <a:cubicBezTo>
                    <a:pt x="71" y="0"/>
                    <a:pt x="24" y="39"/>
                    <a:pt x="12" y="91"/>
                  </a:cubicBezTo>
                  <a:cubicBezTo>
                    <a:pt x="5" y="93"/>
                    <a:pt x="0" y="98"/>
                    <a:pt x="0" y="10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8"/>
                    <a:pt x="7" y="155"/>
                    <a:pt x="16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669CE62C-E3E8-41F3-8267-9A2F2984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987" y="908725"/>
              <a:ext cx="192415" cy="187849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3" y="72"/>
                </a:cxn>
                <a:cxn ang="0">
                  <a:pos x="23" y="84"/>
                </a:cxn>
                <a:cxn ang="0">
                  <a:pos x="27" y="117"/>
                </a:cxn>
                <a:cxn ang="0">
                  <a:pos x="57" y="102"/>
                </a:cxn>
                <a:cxn ang="0">
                  <a:pos x="58" y="74"/>
                </a:cxn>
                <a:cxn ang="0">
                  <a:pos x="58" y="74"/>
                </a:cxn>
                <a:cxn ang="0">
                  <a:pos x="35" y="38"/>
                </a:cxn>
                <a:cxn ang="0">
                  <a:pos x="42" y="25"/>
                </a:cxn>
                <a:cxn ang="0">
                  <a:pos x="60" y="25"/>
                </a:cxn>
                <a:cxn ang="0">
                  <a:pos x="83" y="36"/>
                </a:cxn>
                <a:cxn ang="0">
                  <a:pos x="100" y="64"/>
                </a:cxn>
                <a:cxn ang="0">
                  <a:pos x="96" y="66"/>
                </a:cxn>
                <a:cxn ang="0">
                  <a:pos x="85" y="78"/>
                </a:cxn>
                <a:cxn ang="0">
                  <a:pos x="90" y="111"/>
                </a:cxn>
                <a:cxn ang="0">
                  <a:pos x="120" y="97"/>
                </a:cxn>
                <a:cxn ang="0">
                  <a:pos x="120" y="68"/>
                </a:cxn>
                <a:cxn ang="0">
                  <a:pos x="120" y="68"/>
                </a:cxn>
                <a:cxn ang="0">
                  <a:pos x="84" y="12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11" y="4"/>
                </a:cxn>
                <a:cxn ang="0">
                  <a:pos x="4" y="17"/>
                </a:cxn>
                <a:cxn ang="0">
                  <a:pos x="38" y="69"/>
                </a:cxn>
              </a:cxnLst>
              <a:rect l="0" t="0" r="r" b="b"/>
              <a:pathLst>
                <a:path w="125" h="122">
                  <a:moveTo>
                    <a:pt x="38" y="69"/>
                  </a:moveTo>
                  <a:cubicBezTo>
                    <a:pt x="36" y="70"/>
                    <a:pt x="35" y="71"/>
                    <a:pt x="33" y="72"/>
                  </a:cubicBezTo>
                  <a:cubicBezTo>
                    <a:pt x="29" y="75"/>
                    <a:pt x="26" y="79"/>
                    <a:pt x="23" y="84"/>
                  </a:cubicBezTo>
                  <a:cubicBezTo>
                    <a:pt x="16" y="97"/>
                    <a:pt x="18" y="111"/>
                    <a:pt x="27" y="117"/>
                  </a:cubicBezTo>
                  <a:cubicBezTo>
                    <a:pt x="37" y="122"/>
                    <a:pt x="50" y="115"/>
                    <a:pt x="57" y="102"/>
                  </a:cubicBezTo>
                  <a:cubicBezTo>
                    <a:pt x="63" y="92"/>
                    <a:pt x="63" y="80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31"/>
                    <a:pt x="34" y="26"/>
                    <a:pt x="4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8" y="25"/>
                    <a:pt x="78" y="30"/>
                    <a:pt x="83" y="36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9" y="65"/>
                    <a:pt x="97" y="66"/>
                    <a:pt x="96" y="66"/>
                  </a:cubicBezTo>
                  <a:cubicBezTo>
                    <a:pt x="92" y="69"/>
                    <a:pt x="88" y="73"/>
                    <a:pt x="85" y="78"/>
                  </a:cubicBezTo>
                  <a:cubicBezTo>
                    <a:pt x="78" y="92"/>
                    <a:pt x="80" y="106"/>
                    <a:pt x="90" y="111"/>
                  </a:cubicBezTo>
                  <a:cubicBezTo>
                    <a:pt x="99" y="117"/>
                    <a:pt x="113" y="110"/>
                    <a:pt x="120" y="97"/>
                  </a:cubicBezTo>
                  <a:cubicBezTo>
                    <a:pt x="125" y="87"/>
                    <a:pt x="125" y="75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0" y="5"/>
                    <a:pt x="70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3" y="4"/>
                    <a:pt x="0" y="10"/>
                    <a:pt x="4" y="17"/>
                  </a:cubicBezTo>
                  <a:lnTo>
                    <a:pt x="38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7" name="Group 173">
            <a:extLst>
              <a:ext uri="{FF2B5EF4-FFF2-40B4-BE49-F238E27FC236}">
                <a16:creationId xmlns:a16="http://schemas.microsoft.com/office/drawing/2014/main" id="{490EE0EA-956C-42CD-B2EE-FD28DB307817}"/>
              </a:ext>
            </a:extLst>
          </p:cNvPr>
          <p:cNvGrpSpPr>
            <a:grpSpLocks noChangeAspect="1"/>
          </p:cNvGrpSpPr>
          <p:nvPr/>
        </p:nvGrpSpPr>
        <p:grpSpPr>
          <a:xfrm>
            <a:off x="3210514" y="3033514"/>
            <a:ext cx="469838" cy="1080000"/>
            <a:chOff x="4175841" y="908725"/>
            <a:chExt cx="683561" cy="1571277"/>
          </a:xfrm>
          <a:solidFill>
            <a:srgbClr val="003B89"/>
          </a:solidFill>
        </p:grpSpPr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5C497E2B-C82E-429C-B7B7-7BBDDBBC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841" y="1332037"/>
              <a:ext cx="616379" cy="1147965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1" y="696"/>
                </a:cxn>
                <a:cxn ang="0">
                  <a:pos x="191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9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4" y="349"/>
                </a:cxn>
                <a:cxn ang="0">
                  <a:pos x="364" y="383"/>
                </a:cxn>
                <a:cxn ang="0">
                  <a:pos x="366" y="383"/>
                </a:cxn>
                <a:cxn ang="0">
                  <a:pos x="398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3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5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1" y="723"/>
                    <a:pt x="191" y="696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9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4" y="349"/>
                  </a:cubicBezTo>
                  <a:cubicBezTo>
                    <a:pt x="333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6" y="383"/>
                  </a:cubicBezTo>
                  <a:cubicBezTo>
                    <a:pt x="382" y="383"/>
                    <a:pt x="397" y="370"/>
                    <a:pt x="398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1" y="0"/>
                    <a:pt x="27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8" y="4"/>
                    <a:pt x="88" y="9"/>
                  </a:cubicBezTo>
                  <a:cubicBezTo>
                    <a:pt x="67" y="20"/>
                    <a:pt x="44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1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Oval 58">
              <a:extLst>
                <a:ext uri="{FF2B5EF4-FFF2-40B4-BE49-F238E27FC236}">
                  <a16:creationId xmlns:a16="http://schemas.microsoft.com/office/drawing/2014/main" id="{B6430BBE-2ABD-4BD1-83E5-A942B02B3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427" y="1019608"/>
              <a:ext cx="277208" cy="27720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59">
              <a:extLst>
                <a:ext uri="{FF2B5EF4-FFF2-40B4-BE49-F238E27FC236}">
                  <a16:creationId xmlns:a16="http://schemas.microsoft.com/office/drawing/2014/main" id="{8AF8D05C-AD63-4483-B898-21719AFBC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29" y="976559"/>
              <a:ext cx="391352" cy="238724"/>
            </a:xfrm>
            <a:custGeom>
              <a:avLst/>
              <a:gdLst/>
              <a:ahLst/>
              <a:cxnLst>
                <a:cxn ang="0">
                  <a:pos x="16" y="155"/>
                </a:cxn>
                <a:cxn ang="0">
                  <a:pos x="32" y="140"/>
                </a:cxn>
                <a:cxn ang="0">
                  <a:pos x="32" y="105"/>
                </a:cxn>
                <a:cxn ang="0">
                  <a:pos x="24" y="93"/>
                </a:cxn>
                <a:cxn ang="0">
                  <a:pos x="127" y="12"/>
                </a:cxn>
                <a:cxn ang="0">
                  <a:pos x="230" y="93"/>
                </a:cxn>
                <a:cxn ang="0">
                  <a:pos x="222" y="105"/>
                </a:cxn>
                <a:cxn ang="0">
                  <a:pos x="222" y="140"/>
                </a:cxn>
                <a:cxn ang="0">
                  <a:pos x="238" y="155"/>
                </a:cxn>
                <a:cxn ang="0">
                  <a:pos x="254" y="140"/>
                </a:cxn>
                <a:cxn ang="0">
                  <a:pos x="254" y="105"/>
                </a:cxn>
                <a:cxn ang="0">
                  <a:pos x="242" y="91"/>
                </a:cxn>
                <a:cxn ang="0">
                  <a:pos x="127" y="0"/>
                </a:cxn>
                <a:cxn ang="0">
                  <a:pos x="12" y="91"/>
                </a:cxn>
                <a:cxn ang="0">
                  <a:pos x="0" y="105"/>
                </a:cxn>
                <a:cxn ang="0">
                  <a:pos x="0" y="140"/>
                </a:cxn>
                <a:cxn ang="0">
                  <a:pos x="16" y="155"/>
                </a:cxn>
              </a:cxnLst>
              <a:rect l="0" t="0" r="r" b="b"/>
              <a:pathLst>
                <a:path w="254" h="155">
                  <a:moveTo>
                    <a:pt x="16" y="155"/>
                  </a:moveTo>
                  <a:cubicBezTo>
                    <a:pt x="25" y="155"/>
                    <a:pt x="32" y="148"/>
                    <a:pt x="32" y="140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0"/>
                    <a:pt x="29" y="95"/>
                    <a:pt x="24" y="93"/>
                  </a:cubicBezTo>
                  <a:cubicBezTo>
                    <a:pt x="35" y="46"/>
                    <a:pt x="77" y="12"/>
                    <a:pt x="127" y="12"/>
                  </a:cubicBezTo>
                  <a:cubicBezTo>
                    <a:pt x="177" y="12"/>
                    <a:pt x="219" y="46"/>
                    <a:pt x="230" y="93"/>
                  </a:cubicBezTo>
                  <a:cubicBezTo>
                    <a:pt x="225" y="95"/>
                    <a:pt x="222" y="100"/>
                    <a:pt x="222" y="105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2" y="148"/>
                    <a:pt x="229" y="155"/>
                    <a:pt x="238" y="155"/>
                  </a:cubicBezTo>
                  <a:cubicBezTo>
                    <a:pt x="247" y="155"/>
                    <a:pt x="254" y="148"/>
                    <a:pt x="254" y="140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98"/>
                    <a:pt x="249" y="93"/>
                    <a:pt x="242" y="91"/>
                  </a:cubicBezTo>
                  <a:cubicBezTo>
                    <a:pt x="230" y="39"/>
                    <a:pt x="183" y="0"/>
                    <a:pt x="127" y="0"/>
                  </a:cubicBezTo>
                  <a:cubicBezTo>
                    <a:pt x="71" y="0"/>
                    <a:pt x="24" y="39"/>
                    <a:pt x="12" y="91"/>
                  </a:cubicBezTo>
                  <a:cubicBezTo>
                    <a:pt x="5" y="93"/>
                    <a:pt x="0" y="98"/>
                    <a:pt x="0" y="10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8"/>
                    <a:pt x="7" y="155"/>
                    <a:pt x="16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0">
              <a:extLst>
                <a:ext uri="{FF2B5EF4-FFF2-40B4-BE49-F238E27FC236}">
                  <a16:creationId xmlns:a16="http://schemas.microsoft.com/office/drawing/2014/main" id="{7939FFE4-8AE3-4C99-B124-0355AB5DD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987" y="908725"/>
              <a:ext cx="192415" cy="187849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3" y="72"/>
                </a:cxn>
                <a:cxn ang="0">
                  <a:pos x="23" y="84"/>
                </a:cxn>
                <a:cxn ang="0">
                  <a:pos x="27" y="117"/>
                </a:cxn>
                <a:cxn ang="0">
                  <a:pos x="57" y="102"/>
                </a:cxn>
                <a:cxn ang="0">
                  <a:pos x="58" y="74"/>
                </a:cxn>
                <a:cxn ang="0">
                  <a:pos x="58" y="74"/>
                </a:cxn>
                <a:cxn ang="0">
                  <a:pos x="35" y="38"/>
                </a:cxn>
                <a:cxn ang="0">
                  <a:pos x="42" y="25"/>
                </a:cxn>
                <a:cxn ang="0">
                  <a:pos x="60" y="25"/>
                </a:cxn>
                <a:cxn ang="0">
                  <a:pos x="83" y="36"/>
                </a:cxn>
                <a:cxn ang="0">
                  <a:pos x="100" y="64"/>
                </a:cxn>
                <a:cxn ang="0">
                  <a:pos x="96" y="66"/>
                </a:cxn>
                <a:cxn ang="0">
                  <a:pos x="85" y="78"/>
                </a:cxn>
                <a:cxn ang="0">
                  <a:pos x="90" y="111"/>
                </a:cxn>
                <a:cxn ang="0">
                  <a:pos x="120" y="97"/>
                </a:cxn>
                <a:cxn ang="0">
                  <a:pos x="120" y="68"/>
                </a:cxn>
                <a:cxn ang="0">
                  <a:pos x="120" y="68"/>
                </a:cxn>
                <a:cxn ang="0">
                  <a:pos x="84" y="12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11" y="4"/>
                </a:cxn>
                <a:cxn ang="0">
                  <a:pos x="4" y="17"/>
                </a:cxn>
                <a:cxn ang="0">
                  <a:pos x="38" y="69"/>
                </a:cxn>
              </a:cxnLst>
              <a:rect l="0" t="0" r="r" b="b"/>
              <a:pathLst>
                <a:path w="125" h="122">
                  <a:moveTo>
                    <a:pt x="38" y="69"/>
                  </a:moveTo>
                  <a:cubicBezTo>
                    <a:pt x="36" y="70"/>
                    <a:pt x="35" y="71"/>
                    <a:pt x="33" y="72"/>
                  </a:cubicBezTo>
                  <a:cubicBezTo>
                    <a:pt x="29" y="75"/>
                    <a:pt x="26" y="79"/>
                    <a:pt x="23" y="84"/>
                  </a:cubicBezTo>
                  <a:cubicBezTo>
                    <a:pt x="16" y="97"/>
                    <a:pt x="18" y="111"/>
                    <a:pt x="27" y="117"/>
                  </a:cubicBezTo>
                  <a:cubicBezTo>
                    <a:pt x="37" y="122"/>
                    <a:pt x="50" y="115"/>
                    <a:pt x="57" y="102"/>
                  </a:cubicBezTo>
                  <a:cubicBezTo>
                    <a:pt x="63" y="92"/>
                    <a:pt x="63" y="80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31"/>
                    <a:pt x="34" y="26"/>
                    <a:pt x="4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8" y="25"/>
                    <a:pt x="78" y="30"/>
                    <a:pt x="83" y="36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9" y="65"/>
                    <a:pt x="97" y="66"/>
                    <a:pt x="96" y="66"/>
                  </a:cubicBezTo>
                  <a:cubicBezTo>
                    <a:pt x="92" y="69"/>
                    <a:pt x="88" y="73"/>
                    <a:pt x="85" y="78"/>
                  </a:cubicBezTo>
                  <a:cubicBezTo>
                    <a:pt x="78" y="92"/>
                    <a:pt x="80" y="106"/>
                    <a:pt x="90" y="111"/>
                  </a:cubicBezTo>
                  <a:cubicBezTo>
                    <a:pt x="99" y="117"/>
                    <a:pt x="113" y="110"/>
                    <a:pt x="120" y="97"/>
                  </a:cubicBezTo>
                  <a:cubicBezTo>
                    <a:pt x="125" y="87"/>
                    <a:pt x="125" y="75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0" y="5"/>
                    <a:pt x="70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3" y="4"/>
                    <a:pt x="0" y="10"/>
                    <a:pt x="4" y="17"/>
                  </a:cubicBezTo>
                  <a:lnTo>
                    <a:pt x="38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7" name="Group 173">
            <a:extLst>
              <a:ext uri="{FF2B5EF4-FFF2-40B4-BE49-F238E27FC236}">
                <a16:creationId xmlns:a16="http://schemas.microsoft.com/office/drawing/2014/main" id="{F35D6A5E-3963-4B6B-A091-B0369583DCD3}"/>
              </a:ext>
            </a:extLst>
          </p:cNvPr>
          <p:cNvGrpSpPr>
            <a:grpSpLocks noChangeAspect="1"/>
          </p:cNvGrpSpPr>
          <p:nvPr/>
        </p:nvGrpSpPr>
        <p:grpSpPr>
          <a:xfrm>
            <a:off x="6109962" y="3033514"/>
            <a:ext cx="469838" cy="1080000"/>
            <a:chOff x="4175841" y="908725"/>
            <a:chExt cx="683561" cy="1571277"/>
          </a:xfrm>
          <a:solidFill>
            <a:srgbClr val="003B89"/>
          </a:solidFill>
        </p:grpSpPr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3E1897C0-9D48-4660-92B1-2A201CEDC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841" y="1332037"/>
              <a:ext cx="616379" cy="1147965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1" y="696"/>
                </a:cxn>
                <a:cxn ang="0">
                  <a:pos x="191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9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4" y="349"/>
                </a:cxn>
                <a:cxn ang="0">
                  <a:pos x="364" y="383"/>
                </a:cxn>
                <a:cxn ang="0">
                  <a:pos x="366" y="383"/>
                </a:cxn>
                <a:cxn ang="0">
                  <a:pos x="398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3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5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1" y="723"/>
                    <a:pt x="191" y="696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9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4" y="349"/>
                  </a:cubicBezTo>
                  <a:cubicBezTo>
                    <a:pt x="333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6" y="383"/>
                  </a:cubicBezTo>
                  <a:cubicBezTo>
                    <a:pt x="382" y="383"/>
                    <a:pt x="397" y="370"/>
                    <a:pt x="398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1" y="0"/>
                    <a:pt x="27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8" y="4"/>
                    <a:pt x="88" y="9"/>
                  </a:cubicBezTo>
                  <a:cubicBezTo>
                    <a:pt x="67" y="20"/>
                    <a:pt x="44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1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535E87C4-D9D9-4CFD-90A6-869F2B79E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427" y="1019608"/>
              <a:ext cx="277208" cy="27720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6BFA44D3-3D9E-4409-82CC-190F34B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29" y="976559"/>
              <a:ext cx="391352" cy="238724"/>
            </a:xfrm>
            <a:custGeom>
              <a:avLst/>
              <a:gdLst/>
              <a:ahLst/>
              <a:cxnLst>
                <a:cxn ang="0">
                  <a:pos x="16" y="155"/>
                </a:cxn>
                <a:cxn ang="0">
                  <a:pos x="32" y="140"/>
                </a:cxn>
                <a:cxn ang="0">
                  <a:pos x="32" y="105"/>
                </a:cxn>
                <a:cxn ang="0">
                  <a:pos x="24" y="93"/>
                </a:cxn>
                <a:cxn ang="0">
                  <a:pos x="127" y="12"/>
                </a:cxn>
                <a:cxn ang="0">
                  <a:pos x="230" y="93"/>
                </a:cxn>
                <a:cxn ang="0">
                  <a:pos x="222" y="105"/>
                </a:cxn>
                <a:cxn ang="0">
                  <a:pos x="222" y="140"/>
                </a:cxn>
                <a:cxn ang="0">
                  <a:pos x="238" y="155"/>
                </a:cxn>
                <a:cxn ang="0">
                  <a:pos x="254" y="140"/>
                </a:cxn>
                <a:cxn ang="0">
                  <a:pos x="254" y="105"/>
                </a:cxn>
                <a:cxn ang="0">
                  <a:pos x="242" y="91"/>
                </a:cxn>
                <a:cxn ang="0">
                  <a:pos x="127" y="0"/>
                </a:cxn>
                <a:cxn ang="0">
                  <a:pos x="12" y="91"/>
                </a:cxn>
                <a:cxn ang="0">
                  <a:pos x="0" y="105"/>
                </a:cxn>
                <a:cxn ang="0">
                  <a:pos x="0" y="140"/>
                </a:cxn>
                <a:cxn ang="0">
                  <a:pos x="16" y="155"/>
                </a:cxn>
              </a:cxnLst>
              <a:rect l="0" t="0" r="r" b="b"/>
              <a:pathLst>
                <a:path w="254" h="155">
                  <a:moveTo>
                    <a:pt x="16" y="155"/>
                  </a:moveTo>
                  <a:cubicBezTo>
                    <a:pt x="25" y="155"/>
                    <a:pt x="32" y="148"/>
                    <a:pt x="32" y="140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0"/>
                    <a:pt x="29" y="95"/>
                    <a:pt x="24" y="93"/>
                  </a:cubicBezTo>
                  <a:cubicBezTo>
                    <a:pt x="35" y="46"/>
                    <a:pt x="77" y="12"/>
                    <a:pt x="127" y="12"/>
                  </a:cubicBezTo>
                  <a:cubicBezTo>
                    <a:pt x="177" y="12"/>
                    <a:pt x="219" y="46"/>
                    <a:pt x="230" y="93"/>
                  </a:cubicBezTo>
                  <a:cubicBezTo>
                    <a:pt x="225" y="95"/>
                    <a:pt x="222" y="100"/>
                    <a:pt x="222" y="105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2" y="148"/>
                    <a:pt x="229" y="155"/>
                    <a:pt x="238" y="155"/>
                  </a:cubicBezTo>
                  <a:cubicBezTo>
                    <a:pt x="247" y="155"/>
                    <a:pt x="254" y="148"/>
                    <a:pt x="254" y="140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98"/>
                    <a:pt x="249" y="93"/>
                    <a:pt x="242" y="91"/>
                  </a:cubicBezTo>
                  <a:cubicBezTo>
                    <a:pt x="230" y="39"/>
                    <a:pt x="183" y="0"/>
                    <a:pt x="127" y="0"/>
                  </a:cubicBezTo>
                  <a:cubicBezTo>
                    <a:pt x="71" y="0"/>
                    <a:pt x="24" y="39"/>
                    <a:pt x="12" y="91"/>
                  </a:cubicBezTo>
                  <a:cubicBezTo>
                    <a:pt x="5" y="93"/>
                    <a:pt x="0" y="98"/>
                    <a:pt x="0" y="10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8"/>
                    <a:pt x="7" y="155"/>
                    <a:pt x="16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0">
              <a:extLst>
                <a:ext uri="{FF2B5EF4-FFF2-40B4-BE49-F238E27FC236}">
                  <a16:creationId xmlns:a16="http://schemas.microsoft.com/office/drawing/2014/main" id="{D9D75F59-7853-42E5-9661-B1186D937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987" y="908725"/>
              <a:ext cx="192415" cy="187849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3" y="72"/>
                </a:cxn>
                <a:cxn ang="0">
                  <a:pos x="23" y="84"/>
                </a:cxn>
                <a:cxn ang="0">
                  <a:pos x="27" y="117"/>
                </a:cxn>
                <a:cxn ang="0">
                  <a:pos x="57" y="102"/>
                </a:cxn>
                <a:cxn ang="0">
                  <a:pos x="58" y="74"/>
                </a:cxn>
                <a:cxn ang="0">
                  <a:pos x="58" y="74"/>
                </a:cxn>
                <a:cxn ang="0">
                  <a:pos x="35" y="38"/>
                </a:cxn>
                <a:cxn ang="0">
                  <a:pos x="42" y="25"/>
                </a:cxn>
                <a:cxn ang="0">
                  <a:pos x="60" y="25"/>
                </a:cxn>
                <a:cxn ang="0">
                  <a:pos x="83" y="36"/>
                </a:cxn>
                <a:cxn ang="0">
                  <a:pos x="100" y="64"/>
                </a:cxn>
                <a:cxn ang="0">
                  <a:pos x="96" y="66"/>
                </a:cxn>
                <a:cxn ang="0">
                  <a:pos x="85" y="78"/>
                </a:cxn>
                <a:cxn ang="0">
                  <a:pos x="90" y="111"/>
                </a:cxn>
                <a:cxn ang="0">
                  <a:pos x="120" y="97"/>
                </a:cxn>
                <a:cxn ang="0">
                  <a:pos x="120" y="68"/>
                </a:cxn>
                <a:cxn ang="0">
                  <a:pos x="120" y="68"/>
                </a:cxn>
                <a:cxn ang="0">
                  <a:pos x="84" y="12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11" y="4"/>
                </a:cxn>
                <a:cxn ang="0">
                  <a:pos x="4" y="17"/>
                </a:cxn>
                <a:cxn ang="0">
                  <a:pos x="38" y="69"/>
                </a:cxn>
              </a:cxnLst>
              <a:rect l="0" t="0" r="r" b="b"/>
              <a:pathLst>
                <a:path w="125" h="122">
                  <a:moveTo>
                    <a:pt x="38" y="69"/>
                  </a:moveTo>
                  <a:cubicBezTo>
                    <a:pt x="36" y="70"/>
                    <a:pt x="35" y="71"/>
                    <a:pt x="33" y="72"/>
                  </a:cubicBezTo>
                  <a:cubicBezTo>
                    <a:pt x="29" y="75"/>
                    <a:pt x="26" y="79"/>
                    <a:pt x="23" y="84"/>
                  </a:cubicBezTo>
                  <a:cubicBezTo>
                    <a:pt x="16" y="97"/>
                    <a:pt x="18" y="111"/>
                    <a:pt x="27" y="117"/>
                  </a:cubicBezTo>
                  <a:cubicBezTo>
                    <a:pt x="37" y="122"/>
                    <a:pt x="50" y="115"/>
                    <a:pt x="57" y="102"/>
                  </a:cubicBezTo>
                  <a:cubicBezTo>
                    <a:pt x="63" y="92"/>
                    <a:pt x="63" y="80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31"/>
                    <a:pt x="34" y="26"/>
                    <a:pt x="4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8" y="25"/>
                    <a:pt x="78" y="30"/>
                    <a:pt x="83" y="36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9" y="65"/>
                    <a:pt x="97" y="66"/>
                    <a:pt x="96" y="66"/>
                  </a:cubicBezTo>
                  <a:cubicBezTo>
                    <a:pt x="92" y="69"/>
                    <a:pt x="88" y="73"/>
                    <a:pt x="85" y="78"/>
                  </a:cubicBezTo>
                  <a:cubicBezTo>
                    <a:pt x="78" y="92"/>
                    <a:pt x="80" y="106"/>
                    <a:pt x="90" y="111"/>
                  </a:cubicBezTo>
                  <a:cubicBezTo>
                    <a:pt x="99" y="117"/>
                    <a:pt x="113" y="110"/>
                    <a:pt x="120" y="97"/>
                  </a:cubicBezTo>
                  <a:cubicBezTo>
                    <a:pt x="125" y="87"/>
                    <a:pt x="125" y="75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0" y="5"/>
                    <a:pt x="70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3" y="4"/>
                    <a:pt x="0" y="10"/>
                    <a:pt x="4" y="17"/>
                  </a:cubicBezTo>
                  <a:lnTo>
                    <a:pt x="38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2" name="Group 173">
            <a:extLst>
              <a:ext uri="{FF2B5EF4-FFF2-40B4-BE49-F238E27FC236}">
                <a16:creationId xmlns:a16="http://schemas.microsoft.com/office/drawing/2014/main" id="{AC9243EB-A844-4D45-871C-289E10CBE65B}"/>
              </a:ext>
            </a:extLst>
          </p:cNvPr>
          <p:cNvGrpSpPr>
            <a:grpSpLocks noChangeAspect="1"/>
          </p:cNvGrpSpPr>
          <p:nvPr/>
        </p:nvGrpSpPr>
        <p:grpSpPr>
          <a:xfrm>
            <a:off x="3935376" y="3033514"/>
            <a:ext cx="469838" cy="1080000"/>
            <a:chOff x="4175841" y="908725"/>
            <a:chExt cx="683561" cy="1571277"/>
          </a:xfrm>
          <a:solidFill>
            <a:srgbClr val="003B89"/>
          </a:solidFill>
        </p:grpSpPr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64542EB9-AE40-498F-A7F0-F7315688E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841" y="1332037"/>
              <a:ext cx="616379" cy="1147965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1" y="696"/>
                </a:cxn>
                <a:cxn ang="0">
                  <a:pos x="191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9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4" y="349"/>
                </a:cxn>
                <a:cxn ang="0">
                  <a:pos x="364" y="383"/>
                </a:cxn>
                <a:cxn ang="0">
                  <a:pos x="366" y="383"/>
                </a:cxn>
                <a:cxn ang="0">
                  <a:pos x="398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3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5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1" y="723"/>
                    <a:pt x="191" y="696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9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4" y="349"/>
                  </a:cubicBezTo>
                  <a:cubicBezTo>
                    <a:pt x="333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6" y="383"/>
                  </a:cubicBezTo>
                  <a:cubicBezTo>
                    <a:pt x="382" y="383"/>
                    <a:pt x="397" y="370"/>
                    <a:pt x="398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1" y="0"/>
                    <a:pt x="27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8" y="4"/>
                    <a:pt x="88" y="9"/>
                  </a:cubicBezTo>
                  <a:cubicBezTo>
                    <a:pt x="67" y="20"/>
                    <a:pt x="44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1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Oval 58">
              <a:extLst>
                <a:ext uri="{FF2B5EF4-FFF2-40B4-BE49-F238E27FC236}">
                  <a16:creationId xmlns:a16="http://schemas.microsoft.com/office/drawing/2014/main" id="{82169D4C-9384-4220-9307-17B2C4E36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427" y="1019608"/>
              <a:ext cx="277208" cy="27720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59">
              <a:extLst>
                <a:ext uri="{FF2B5EF4-FFF2-40B4-BE49-F238E27FC236}">
                  <a16:creationId xmlns:a16="http://schemas.microsoft.com/office/drawing/2014/main" id="{D2032FA4-B16F-4131-AEAE-9D0836FB6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29" y="976559"/>
              <a:ext cx="391352" cy="238724"/>
            </a:xfrm>
            <a:custGeom>
              <a:avLst/>
              <a:gdLst/>
              <a:ahLst/>
              <a:cxnLst>
                <a:cxn ang="0">
                  <a:pos x="16" y="155"/>
                </a:cxn>
                <a:cxn ang="0">
                  <a:pos x="32" y="140"/>
                </a:cxn>
                <a:cxn ang="0">
                  <a:pos x="32" y="105"/>
                </a:cxn>
                <a:cxn ang="0">
                  <a:pos x="24" y="93"/>
                </a:cxn>
                <a:cxn ang="0">
                  <a:pos x="127" y="12"/>
                </a:cxn>
                <a:cxn ang="0">
                  <a:pos x="230" y="93"/>
                </a:cxn>
                <a:cxn ang="0">
                  <a:pos x="222" y="105"/>
                </a:cxn>
                <a:cxn ang="0">
                  <a:pos x="222" y="140"/>
                </a:cxn>
                <a:cxn ang="0">
                  <a:pos x="238" y="155"/>
                </a:cxn>
                <a:cxn ang="0">
                  <a:pos x="254" y="140"/>
                </a:cxn>
                <a:cxn ang="0">
                  <a:pos x="254" y="105"/>
                </a:cxn>
                <a:cxn ang="0">
                  <a:pos x="242" y="91"/>
                </a:cxn>
                <a:cxn ang="0">
                  <a:pos x="127" y="0"/>
                </a:cxn>
                <a:cxn ang="0">
                  <a:pos x="12" y="91"/>
                </a:cxn>
                <a:cxn ang="0">
                  <a:pos x="0" y="105"/>
                </a:cxn>
                <a:cxn ang="0">
                  <a:pos x="0" y="140"/>
                </a:cxn>
                <a:cxn ang="0">
                  <a:pos x="16" y="155"/>
                </a:cxn>
              </a:cxnLst>
              <a:rect l="0" t="0" r="r" b="b"/>
              <a:pathLst>
                <a:path w="254" h="155">
                  <a:moveTo>
                    <a:pt x="16" y="155"/>
                  </a:moveTo>
                  <a:cubicBezTo>
                    <a:pt x="25" y="155"/>
                    <a:pt x="32" y="148"/>
                    <a:pt x="32" y="140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0"/>
                    <a:pt x="29" y="95"/>
                    <a:pt x="24" y="93"/>
                  </a:cubicBezTo>
                  <a:cubicBezTo>
                    <a:pt x="35" y="46"/>
                    <a:pt x="77" y="12"/>
                    <a:pt x="127" y="12"/>
                  </a:cubicBezTo>
                  <a:cubicBezTo>
                    <a:pt x="177" y="12"/>
                    <a:pt x="219" y="46"/>
                    <a:pt x="230" y="93"/>
                  </a:cubicBezTo>
                  <a:cubicBezTo>
                    <a:pt x="225" y="95"/>
                    <a:pt x="222" y="100"/>
                    <a:pt x="222" y="105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2" y="148"/>
                    <a:pt x="229" y="155"/>
                    <a:pt x="238" y="155"/>
                  </a:cubicBezTo>
                  <a:cubicBezTo>
                    <a:pt x="247" y="155"/>
                    <a:pt x="254" y="148"/>
                    <a:pt x="254" y="140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98"/>
                    <a:pt x="249" y="93"/>
                    <a:pt x="242" y="91"/>
                  </a:cubicBezTo>
                  <a:cubicBezTo>
                    <a:pt x="230" y="39"/>
                    <a:pt x="183" y="0"/>
                    <a:pt x="127" y="0"/>
                  </a:cubicBezTo>
                  <a:cubicBezTo>
                    <a:pt x="71" y="0"/>
                    <a:pt x="24" y="39"/>
                    <a:pt x="12" y="91"/>
                  </a:cubicBezTo>
                  <a:cubicBezTo>
                    <a:pt x="5" y="93"/>
                    <a:pt x="0" y="98"/>
                    <a:pt x="0" y="10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8"/>
                    <a:pt x="7" y="155"/>
                    <a:pt x="16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39197F05-3AA8-405D-8031-FFEA28DE5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987" y="908725"/>
              <a:ext cx="192415" cy="187849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3" y="72"/>
                </a:cxn>
                <a:cxn ang="0">
                  <a:pos x="23" y="84"/>
                </a:cxn>
                <a:cxn ang="0">
                  <a:pos x="27" y="117"/>
                </a:cxn>
                <a:cxn ang="0">
                  <a:pos x="57" y="102"/>
                </a:cxn>
                <a:cxn ang="0">
                  <a:pos x="58" y="74"/>
                </a:cxn>
                <a:cxn ang="0">
                  <a:pos x="58" y="74"/>
                </a:cxn>
                <a:cxn ang="0">
                  <a:pos x="35" y="38"/>
                </a:cxn>
                <a:cxn ang="0">
                  <a:pos x="42" y="25"/>
                </a:cxn>
                <a:cxn ang="0">
                  <a:pos x="60" y="25"/>
                </a:cxn>
                <a:cxn ang="0">
                  <a:pos x="83" y="36"/>
                </a:cxn>
                <a:cxn ang="0">
                  <a:pos x="100" y="64"/>
                </a:cxn>
                <a:cxn ang="0">
                  <a:pos x="96" y="66"/>
                </a:cxn>
                <a:cxn ang="0">
                  <a:pos x="85" y="78"/>
                </a:cxn>
                <a:cxn ang="0">
                  <a:pos x="90" y="111"/>
                </a:cxn>
                <a:cxn ang="0">
                  <a:pos x="120" y="97"/>
                </a:cxn>
                <a:cxn ang="0">
                  <a:pos x="120" y="68"/>
                </a:cxn>
                <a:cxn ang="0">
                  <a:pos x="120" y="68"/>
                </a:cxn>
                <a:cxn ang="0">
                  <a:pos x="84" y="12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11" y="4"/>
                </a:cxn>
                <a:cxn ang="0">
                  <a:pos x="4" y="17"/>
                </a:cxn>
                <a:cxn ang="0">
                  <a:pos x="38" y="69"/>
                </a:cxn>
              </a:cxnLst>
              <a:rect l="0" t="0" r="r" b="b"/>
              <a:pathLst>
                <a:path w="125" h="122">
                  <a:moveTo>
                    <a:pt x="38" y="69"/>
                  </a:moveTo>
                  <a:cubicBezTo>
                    <a:pt x="36" y="70"/>
                    <a:pt x="35" y="71"/>
                    <a:pt x="33" y="72"/>
                  </a:cubicBezTo>
                  <a:cubicBezTo>
                    <a:pt x="29" y="75"/>
                    <a:pt x="26" y="79"/>
                    <a:pt x="23" y="84"/>
                  </a:cubicBezTo>
                  <a:cubicBezTo>
                    <a:pt x="16" y="97"/>
                    <a:pt x="18" y="111"/>
                    <a:pt x="27" y="117"/>
                  </a:cubicBezTo>
                  <a:cubicBezTo>
                    <a:pt x="37" y="122"/>
                    <a:pt x="50" y="115"/>
                    <a:pt x="57" y="102"/>
                  </a:cubicBezTo>
                  <a:cubicBezTo>
                    <a:pt x="63" y="92"/>
                    <a:pt x="63" y="80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31"/>
                    <a:pt x="34" y="26"/>
                    <a:pt x="4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8" y="25"/>
                    <a:pt x="78" y="30"/>
                    <a:pt x="83" y="36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9" y="65"/>
                    <a:pt x="97" y="66"/>
                    <a:pt x="96" y="66"/>
                  </a:cubicBezTo>
                  <a:cubicBezTo>
                    <a:pt x="92" y="69"/>
                    <a:pt x="88" y="73"/>
                    <a:pt x="85" y="78"/>
                  </a:cubicBezTo>
                  <a:cubicBezTo>
                    <a:pt x="78" y="92"/>
                    <a:pt x="80" y="106"/>
                    <a:pt x="90" y="111"/>
                  </a:cubicBezTo>
                  <a:cubicBezTo>
                    <a:pt x="99" y="117"/>
                    <a:pt x="113" y="110"/>
                    <a:pt x="120" y="97"/>
                  </a:cubicBezTo>
                  <a:cubicBezTo>
                    <a:pt x="125" y="87"/>
                    <a:pt x="125" y="75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0" y="5"/>
                    <a:pt x="70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3" y="4"/>
                    <a:pt x="0" y="10"/>
                    <a:pt x="4" y="17"/>
                  </a:cubicBezTo>
                  <a:lnTo>
                    <a:pt x="38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7" name="Group 173">
            <a:extLst>
              <a:ext uri="{FF2B5EF4-FFF2-40B4-BE49-F238E27FC236}">
                <a16:creationId xmlns:a16="http://schemas.microsoft.com/office/drawing/2014/main" id="{EC346539-7170-4939-9339-A1AE279C4C10}"/>
              </a:ext>
            </a:extLst>
          </p:cNvPr>
          <p:cNvGrpSpPr>
            <a:grpSpLocks noChangeAspect="1"/>
          </p:cNvGrpSpPr>
          <p:nvPr/>
        </p:nvGrpSpPr>
        <p:grpSpPr>
          <a:xfrm>
            <a:off x="5385100" y="3033514"/>
            <a:ext cx="469838" cy="1080000"/>
            <a:chOff x="4175841" y="908725"/>
            <a:chExt cx="683561" cy="1571277"/>
          </a:xfrm>
          <a:solidFill>
            <a:srgbClr val="003B89"/>
          </a:solidFill>
        </p:grpSpPr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id="{E07F8940-C9C8-46B4-9219-3EFA78587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841" y="1332037"/>
              <a:ext cx="616379" cy="1147965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1" y="696"/>
                </a:cxn>
                <a:cxn ang="0">
                  <a:pos x="191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9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4" y="349"/>
                </a:cxn>
                <a:cxn ang="0">
                  <a:pos x="364" y="383"/>
                </a:cxn>
                <a:cxn ang="0">
                  <a:pos x="366" y="383"/>
                </a:cxn>
                <a:cxn ang="0">
                  <a:pos x="398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3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5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1" y="723"/>
                    <a:pt x="191" y="696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9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4" y="349"/>
                  </a:cubicBezTo>
                  <a:cubicBezTo>
                    <a:pt x="333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6" y="383"/>
                  </a:cubicBezTo>
                  <a:cubicBezTo>
                    <a:pt x="382" y="383"/>
                    <a:pt x="397" y="370"/>
                    <a:pt x="398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1" y="0"/>
                    <a:pt x="27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8" y="4"/>
                    <a:pt x="88" y="9"/>
                  </a:cubicBezTo>
                  <a:cubicBezTo>
                    <a:pt x="67" y="20"/>
                    <a:pt x="44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1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58">
              <a:extLst>
                <a:ext uri="{FF2B5EF4-FFF2-40B4-BE49-F238E27FC236}">
                  <a16:creationId xmlns:a16="http://schemas.microsoft.com/office/drawing/2014/main" id="{32E7BAD2-AE2F-480E-9A36-795D06FD2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427" y="1019608"/>
              <a:ext cx="277208" cy="27720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59">
              <a:extLst>
                <a:ext uri="{FF2B5EF4-FFF2-40B4-BE49-F238E27FC236}">
                  <a16:creationId xmlns:a16="http://schemas.microsoft.com/office/drawing/2014/main" id="{F9BD30A9-9930-42EA-8F9A-FB890DA2C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29" y="976559"/>
              <a:ext cx="391352" cy="238724"/>
            </a:xfrm>
            <a:custGeom>
              <a:avLst/>
              <a:gdLst/>
              <a:ahLst/>
              <a:cxnLst>
                <a:cxn ang="0">
                  <a:pos x="16" y="155"/>
                </a:cxn>
                <a:cxn ang="0">
                  <a:pos x="32" y="140"/>
                </a:cxn>
                <a:cxn ang="0">
                  <a:pos x="32" y="105"/>
                </a:cxn>
                <a:cxn ang="0">
                  <a:pos x="24" y="93"/>
                </a:cxn>
                <a:cxn ang="0">
                  <a:pos x="127" y="12"/>
                </a:cxn>
                <a:cxn ang="0">
                  <a:pos x="230" y="93"/>
                </a:cxn>
                <a:cxn ang="0">
                  <a:pos x="222" y="105"/>
                </a:cxn>
                <a:cxn ang="0">
                  <a:pos x="222" y="140"/>
                </a:cxn>
                <a:cxn ang="0">
                  <a:pos x="238" y="155"/>
                </a:cxn>
                <a:cxn ang="0">
                  <a:pos x="254" y="140"/>
                </a:cxn>
                <a:cxn ang="0">
                  <a:pos x="254" y="105"/>
                </a:cxn>
                <a:cxn ang="0">
                  <a:pos x="242" y="91"/>
                </a:cxn>
                <a:cxn ang="0">
                  <a:pos x="127" y="0"/>
                </a:cxn>
                <a:cxn ang="0">
                  <a:pos x="12" y="91"/>
                </a:cxn>
                <a:cxn ang="0">
                  <a:pos x="0" y="105"/>
                </a:cxn>
                <a:cxn ang="0">
                  <a:pos x="0" y="140"/>
                </a:cxn>
                <a:cxn ang="0">
                  <a:pos x="16" y="155"/>
                </a:cxn>
              </a:cxnLst>
              <a:rect l="0" t="0" r="r" b="b"/>
              <a:pathLst>
                <a:path w="254" h="155">
                  <a:moveTo>
                    <a:pt x="16" y="155"/>
                  </a:moveTo>
                  <a:cubicBezTo>
                    <a:pt x="25" y="155"/>
                    <a:pt x="32" y="148"/>
                    <a:pt x="32" y="140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0"/>
                    <a:pt x="29" y="95"/>
                    <a:pt x="24" y="93"/>
                  </a:cubicBezTo>
                  <a:cubicBezTo>
                    <a:pt x="35" y="46"/>
                    <a:pt x="77" y="12"/>
                    <a:pt x="127" y="12"/>
                  </a:cubicBezTo>
                  <a:cubicBezTo>
                    <a:pt x="177" y="12"/>
                    <a:pt x="219" y="46"/>
                    <a:pt x="230" y="93"/>
                  </a:cubicBezTo>
                  <a:cubicBezTo>
                    <a:pt x="225" y="95"/>
                    <a:pt x="222" y="100"/>
                    <a:pt x="222" y="105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2" y="148"/>
                    <a:pt x="229" y="155"/>
                    <a:pt x="238" y="155"/>
                  </a:cubicBezTo>
                  <a:cubicBezTo>
                    <a:pt x="247" y="155"/>
                    <a:pt x="254" y="148"/>
                    <a:pt x="254" y="140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98"/>
                    <a:pt x="249" y="93"/>
                    <a:pt x="242" y="91"/>
                  </a:cubicBezTo>
                  <a:cubicBezTo>
                    <a:pt x="230" y="39"/>
                    <a:pt x="183" y="0"/>
                    <a:pt x="127" y="0"/>
                  </a:cubicBezTo>
                  <a:cubicBezTo>
                    <a:pt x="71" y="0"/>
                    <a:pt x="24" y="39"/>
                    <a:pt x="12" y="91"/>
                  </a:cubicBezTo>
                  <a:cubicBezTo>
                    <a:pt x="5" y="93"/>
                    <a:pt x="0" y="98"/>
                    <a:pt x="0" y="10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8"/>
                    <a:pt x="7" y="155"/>
                    <a:pt x="16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60">
              <a:extLst>
                <a:ext uri="{FF2B5EF4-FFF2-40B4-BE49-F238E27FC236}">
                  <a16:creationId xmlns:a16="http://schemas.microsoft.com/office/drawing/2014/main" id="{9DC7D746-6FF2-4B06-9D62-5F05D5A44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987" y="908725"/>
              <a:ext cx="192415" cy="187849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3" y="72"/>
                </a:cxn>
                <a:cxn ang="0">
                  <a:pos x="23" y="84"/>
                </a:cxn>
                <a:cxn ang="0">
                  <a:pos x="27" y="117"/>
                </a:cxn>
                <a:cxn ang="0">
                  <a:pos x="57" y="102"/>
                </a:cxn>
                <a:cxn ang="0">
                  <a:pos x="58" y="74"/>
                </a:cxn>
                <a:cxn ang="0">
                  <a:pos x="58" y="74"/>
                </a:cxn>
                <a:cxn ang="0">
                  <a:pos x="35" y="38"/>
                </a:cxn>
                <a:cxn ang="0">
                  <a:pos x="42" y="25"/>
                </a:cxn>
                <a:cxn ang="0">
                  <a:pos x="60" y="25"/>
                </a:cxn>
                <a:cxn ang="0">
                  <a:pos x="83" y="36"/>
                </a:cxn>
                <a:cxn ang="0">
                  <a:pos x="100" y="64"/>
                </a:cxn>
                <a:cxn ang="0">
                  <a:pos x="96" y="66"/>
                </a:cxn>
                <a:cxn ang="0">
                  <a:pos x="85" y="78"/>
                </a:cxn>
                <a:cxn ang="0">
                  <a:pos x="90" y="111"/>
                </a:cxn>
                <a:cxn ang="0">
                  <a:pos x="120" y="97"/>
                </a:cxn>
                <a:cxn ang="0">
                  <a:pos x="120" y="68"/>
                </a:cxn>
                <a:cxn ang="0">
                  <a:pos x="120" y="68"/>
                </a:cxn>
                <a:cxn ang="0">
                  <a:pos x="84" y="12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11" y="4"/>
                </a:cxn>
                <a:cxn ang="0">
                  <a:pos x="4" y="17"/>
                </a:cxn>
                <a:cxn ang="0">
                  <a:pos x="38" y="69"/>
                </a:cxn>
              </a:cxnLst>
              <a:rect l="0" t="0" r="r" b="b"/>
              <a:pathLst>
                <a:path w="125" h="122">
                  <a:moveTo>
                    <a:pt x="38" y="69"/>
                  </a:moveTo>
                  <a:cubicBezTo>
                    <a:pt x="36" y="70"/>
                    <a:pt x="35" y="71"/>
                    <a:pt x="33" y="72"/>
                  </a:cubicBezTo>
                  <a:cubicBezTo>
                    <a:pt x="29" y="75"/>
                    <a:pt x="26" y="79"/>
                    <a:pt x="23" y="84"/>
                  </a:cubicBezTo>
                  <a:cubicBezTo>
                    <a:pt x="16" y="97"/>
                    <a:pt x="18" y="111"/>
                    <a:pt x="27" y="117"/>
                  </a:cubicBezTo>
                  <a:cubicBezTo>
                    <a:pt x="37" y="122"/>
                    <a:pt x="50" y="115"/>
                    <a:pt x="57" y="102"/>
                  </a:cubicBezTo>
                  <a:cubicBezTo>
                    <a:pt x="63" y="92"/>
                    <a:pt x="63" y="80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31"/>
                    <a:pt x="34" y="26"/>
                    <a:pt x="4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8" y="25"/>
                    <a:pt x="78" y="30"/>
                    <a:pt x="83" y="36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9" y="65"/>
                    <a:pt x="97" y="66"/>
                    <a:pt x="96" y="66"/>
                  </a:cubicBezTo>
                  <a:cubicBezTo>
                    <a:pt x="92" y="69"/>
                    <a:pt x="88" y="73"/>
                    <a:pt x="85" y="78"/>
                  </a:cubicBezTo>
                  <a:cubicBezTo>
                    <a:pt x="78" y="92"/>
                    <a:pt x="80" y="106"/>
                    <a:pt x="90" y="111"/>
                  </a:cubicBezTo>
                  <a:cubicBezTo>
                    <a:pt x="99" y="117"/>
                    <a:pt x="113" y="110"/>
                    <a:pt x="120" y="97"/>
                  </a:cubicBezTo>
                  <a:cubicBezTo>
                    <a:pt x="125" y="87"/>
                    <a:pt x="125" y="75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0" y="5"/>
                    <a:pt x="70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3" y="4"/>
                    <a:pt x="0" y="10"/>
                    <a:pt x="4" y="17"/>
                  </a:cubicBezTo>
                  <a:lnTo>
                    <a:pt x="38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2" name="Group 173">
            <a:extLst>
              <a:ext uri="{FF2B5EF4-FFF2-40B4-BE49-F238E27FC236}">
                <a16:creationId xmlns:a16="http://schemas.microsoft.com/office/drawing/2014/main" id="{74FF6A8E-E361-4C67-934B-95362A9D40FD}"/>
              </a:ext>
            </a:extLst>
          </p:cNvPr>
          <p:cNvGrpSpPr>
            <a:grpSpLocks noChangeAspect="1"/>
          </p:cNvGrpSpPr>
          <p:nvPr/>
        </p:nvGrpSpPr>
        <p:grpSpPr>
          <a:xfrm>
            <a:off x="1760790" y="3033514"/>
            <a:ext cx="469838" cy="1080000"/>
            <a:chOff x="4175841" y="908725"/>
            <a:chExt cx="683561" cy="1571277"/>
          </a:xfrm>
          <a:solidFill>
            <a:srgbClr val="003B89"/>
          </a:solidFill>
        </p:grpSpPr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id="{B61E354E-9303-4B8D-A3BF-98528C9F2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841" y="1332037"/>
              <a:ext cx="616379" cy="1147965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1" y="696"/>
                </a:cxn>
                <a:cxn ang="0">
                  <a:pos x="191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9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4" y="349"/>
                </a:cxn>
                <a:cxn ang="0">
                  <a:pos x="364" y="383"/>
                </a:cxn>
                <a:cxn ang="0">
                  <a:pos x="366" y="383"/>
                </a:cxn>
                <a:cxn ang="0">
                  <a:pos x="398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3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5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1" y="723"/>
                    <a:pt x="191" y="696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9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4" y="349"/>
                  </a:cubicBezTo>
                  <a:cubicBezTo>
                    <a:pt x="333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6" y="383"/>
                  </a:cubicBezTo>
                  <a:cubicBezTo>
                    <a:pt x="382" y="383"/>
                    <a:pt x="397" y="370"/>
                    <a:pt x="398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1" y="0"/>
                    <a:pt x="27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8" y="4"/>
                    <a:pt x="88" y="9"/>
                  </a:cubicBezTo>
                  <a:cubicBezTo>
                    <a:pt x="67" y="20"/>
                    <a:pt x="44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1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58">
              <a:extLst>
                <a:ext uri="{FF2B5EF4-FFF2-40B4-BE49-F238E27FC236}">
                  <a16:creationId xmlns:a16="http://schemas.microsoft.com/office/drawing/2014/main" id="{B2CC95A9-FCAB-43D7-A1AA-7AD6124AD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427" y="1019608"/>
              <a:ext cx="277208" cy="27720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59">
              <a:extLst>
                <a:ext uri="{FF2B5EF4-FFF2-40B4-BE49-F238E27FC236}">
                  <a16:creationId xmlns:a16="http://schemas.microsoft.com/office/drawing/2014/main" id="{1AEDC1D0-4ABC-491C-A0F7-F094E6962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29" y="976559"/>
              <a:ext cx="391352" cy="238724"/>
            </a:xfrm>
            <a:custGeom>
              <a:avLst/>
              <a:gdLst/>
              <a:ahLst/>
              <a:cxnLst>
                <a:cxn ang="0">
                  <a:pos x="16" y="155"/>
                </a:cxn>
                <a:cxn ang="0">
                  <a:pos x="32" y="140"/>
                </a:cxn>
                <a:cxn ang="0">
                  <a:pos x="32" y="105"/>
                </a:cxn>
                <a:cxn ang="0">
                  <a:pos x="24" y="93"/>
                </a:cxn>
                <a:cxn ang="0">
                  <a:pos x="127" y="12"/>
                </a:cxn>
                <a:cxn ang="0">
                  <a:pos x="230" y="93"/>
                </a:cxn>
                <a:cxn ang="0">
                  <a:pos x="222" y="105"/>
                </a:cxn>
                <a:cxn ang="0">
                  <a:pos x="222" y="140"/>
                </a:cxn>
                <a:cxn ang="0">
                  <a:pos x="238" y="155"/>
                </a:cxn>
                <a:cxn ang="0">
                  <a:pos x="254" y="140"/>
                </a:cxn>
                <a:cxn ang="0">
                  <a:pos x="254" y="105"/>
                </a:cxn>
                <a:cxn ang="0">
                  <a:pos x="242" y="91"/>
                </a:cxn>
                <a:cxn ang="0">
                  <a:pos x="127" y="0"/>
                </a:cxn>
                <a:cxn ang="0">
                  <a:pos x="12" y="91"/>
                </a:cxn>
                <a:cxn ang="0">
                  <a:pos x="0" y="105"/>
                </a:cxn>
                <a:cxn ang="0">
                  <a:pos x="0" y="140"/>
                </a:cxn>
                <a:cxn ang="0">
                  <a:pos x="16" y="155"/>
                </a:cxn>
              </a:cxnLst>
              <a:rect l="0" t="0" r="r" b="b"/>
              <a:pathLst>
                <a:path w="254" h="155">
                  <a:moveTo>
                    <a:pt x="16" y="155"/>
                  </a:moveTo>
                  <a:cubicBezTo>
                    <a:pt x="25" y="155"/>
                    <a:pt x="32" y="148"/>
                    <a:pt x="32" y="140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0"/>
                    <a:pt x="29" y="95"/>
                    <a:pt x="24" y="93"/>
                  </a:cubicBezTo>
                  <a:cubicBezTo>
                    <a:pt x="35" y="46"/>
                    <a:pt x="77" y="12"/>
                    <a:pt x="127" y="12"/>
                  </a:cubicBezTo>
                  <a:cubicBezTo>
                    <a:pt x="177" y="12"/>
                    <a:pt x="219" y="46"/>
                    <a:pt x="230" y="93"/>
                  </a:cubicBezTo>
                  <a:cubicBezTo>
                    <a:pt x="225" y="95"/>
                    <a:pt x="222" y="100"/>
                    <a:pt x="222" y="105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2" y="148"/>
                    <a:pt x="229" y="155"/>
                    <a:pt x="238" y="155"/>
                  </a:cubicBezTo>
                  <a:cubicBezTo>
                    <a:pt x="247" y="155"/>
                    <a:pt x="254" y="148"/>
                    <a:pt x="254" y="140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98"/>
                    <a:pt x="249" y="93"/>
                    <a:pt x="242" y="91"/>
                  </a:cubicBezTo>
                  <a:cubicBezTo>
                    <a:pt x="230" y="39"/>
                    <a:pt x="183" y="0"/>
                    <a:pt x="127" y="0"/>
                  </a:cubicBezTo>
                  <a:cubicBezTo>
                    <a:pt x="71" y="0"/>
                    <a:pt x="24" y="39"/>
                    <a:pt x="12" y="91"/>
                  </a:cubicBezTo>
                  <a:cubicBezTo>
                    <a:pt x="5" y="93"/>
                    <a:pt x="0" y="98"/>
                    <a:pt x="0" y="10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8"/>
                    <a:pt x="7" y="155"/>
                    <a:pt x="16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60">
              <a:extLst>
                <a:ext uri="{FF2B5EF4-FFF2-40B4-BE49-F238E27FC236}">
                  <a16:creationId xmlns:a16="http://schemas.microsoft.com/office/drawing/2014/main" id="{1AA353AE-2974-41AB-9BF6-3CC2E29B9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987" y="908725"/>
              <a:ext cx="192415" cy="187849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3" y="72"/>
                </a:cxn>
                <a:cxn ang="0">
                  <a:pos x="23" y="84"/>
                </a:cxn>
                <a:cxn ang="0">
                  <a:pos x="27" y="117"/>
                </a:cxn>
                <a:cxn ang="0">
                  <a:pos x="57" y="102"/>
                </a:cxn>
                <a:cxn ang="0">
                  <a:pos x="58" y="74"/>
                </a:cxn>
                <a:cxn ang="0">
                  <a:pos x="58" y="74"/>
                </a:cxn>
                <a:cxn ang="0">
                  <a:pos x="35" y="38"/>
                </a:cxn>
                <a:cxn ang="0">
                  <a:pos x="42" y="25"/>
                </a:cxn>
                <a:cxn ang="0">
                  <a:pos x="60" y="25"/>
                </a:cxn>
                <a:cxn ang="0">
                  <a:pos x="83" y="36"/>
                </a:cxn>
                <a:cxn ang="0">
                  <a:pos x="100" y="64"/>
                </a:cxn>
                <a:cxn ang="0">
                  <a:pos x="96" y="66"/>
                </a:cxn>
                <a:cxn ang="0">
                  <a:pos x="85" y="78"/>
                </a:cxn>
                <a:cxn ang="0">
                  <a:pos x="90" y="111"/>
                </a:cxn>
                <a:cxn ang="0">
                  <a:pos x="120" y="97"/>
                </a:cxn>
                <a:cxn ang="0">
                  <a:pos x="120" y="68"/>
                </a:cxn>
                <a:cxn ang="0">
                  <a:pos x="120" y="68"/>
                </a:cxn>
                <a:cxn ang="0">
                  <a:pos x="84" y="12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11" y="4"/>
                </a:cxn>
                <a:cxn ang="0">
                  <a:pos x="4" y="17"/>
                </a:cxn>
                <a:cxn ang="0">
                  <a:pos x="38" y="69"/>
                </a:cxn>
              </a:cxnLst>
              <a:rect l="0" t="0" r="r" b="b"/>
              <a:pathLst>
                <a:path w="125" h="122">
                  <a:moveTo>
                    <a:pt x="38" y="69"/>
                  </a:moveTo>
                  <a:cubicBezTo>
                    <a:pt x="36" y="70"/>
                    <a:pt x="35" y="71"/>
                    <a:pt x="33" y="72"/>
                  </a:cubicBezTo>
                  <a:cubicBezTo>
                    <a:pt x="29" y="75"/>
                    <a:pt x="26" y="79"/>
                    <a:pt x="23" y="84"/>
                  </a:cubicBezTo>
                  <a:cubicBezTo>
                    <a:pt x="16" y="97"/>
                    <a:pt x="18" y="111"/>
                    <a:pt x="27" y="117"/>
                  </a:cubicBezTo>
                  <a:cubicBezTo>
                    <a:pt x="37" y="122"/>
                    <a:pt x="50" y="115"/>
                    <a:pt x="57" y="102"/>
                  </a:cubicBezTo>
                  <a:cubicBezTo>
                    <a:pt x="63" y="92"/>
                    <a:pt x="63" y="80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31"/>
                    <a:pt x="34" y="26"/>
                    <a:pt x="4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8" y="25"/>
                    <a:pt x="78" y="30"/>
                    <a:pt x="83" y="36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9" y="65"/>
                    <a:pt x="97" y="66"/>
                    <a:pt x="96" y="66"/>
                  </a:cubicBezTo>
                  <a:cubicBezTo>
                    <a:pt x="92" y="69"/>
                    <a:pt x="88" y="73"/>
                    <a:pt x="85" y="78"/>
                  </a:cubicBezTo>
                  <a:cubicBezTo>
                    <a:pt x="78" y="92"/>
                    <a:pt x="80" y="106"/>
                    <a:pt x="90" y="111"/>
                  </a:cubicBezTo>
                  <a:cubicBezTo>
                    <a:pt x="99" y="117"/>
                    <a:pt x="113" y="110"/>
                    <a:pt x="120" y="97"/>
                  </a:cubicBezTo>
                  <a:cubicBezTo>
                    <a:pt x="125" y="87"/>
                    <a:pt x="125" y="75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0" y="5"/>
                    <a:pt x="70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3" y="4"/>
                    <a:pt x="0" y="10"/>
                    <a:pt x="4" y="17"/>
                  </a:cubicBezTo>
                  <a:lnTo>
                    <a:pt x="38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7" name="Group 173">
            <a:extLst>
              <a:ext uri="{FF2B5EF4-FFF2-40B4-BE49-F238E27FC236}">
                <a16:creationId xmlns:a16="http://schemas.microsoft.com/office/drawing/2014/main" id="{194283FA-A1B1-45E3-917D-DEF2AA3176FA}"/>
              </a:ext>
            </a:extLst>
          </p:cNvPr>
          <p:cNvGrpSpPr>
            <a:grpSpLocks noChangeAspect="1"/>
          </p:cNvGrpSpPr>
          <p:nvPr/>
        </p:nvGrpSpPr>
        <p:grpSpPr>
          <a:xfrm>
            <a:off x="1035928" y="3033514"/>
            <a:ext cx="469838" cy="1080000"/>
            <a:chOff x="4175841" y="908725"/>
            <a:chExt cx="683561" cy="1571277"/>
          </a:xfrm>
          <a:solidFill>
            <a:srgbClr val="003B89"/>
          </a:solidFill>
        </p:grpSpPr>
        <p:sp>
          <p:nvSpPr>
            <p:cNvPr id="98" name="Freeform 57">
              <a:extLst>
                <a:ext uri="{FF2B5EF4-FFF2-40B4-BE49-F238E27FC236}">
                  <a16:creationId xmlns:a16="http://schemas.microsoft.com/office/drawing/2014/main" id="{B16425A0-ECAE-413A-BF15-3537C922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841" y="1332037"/>
              <a:ext cx="616379" cy="1147965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1" y="696"/>
                </a:cxn>
                <a:cxn ang="0">
                  <a:pos x="191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9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4" y="349"/>
                </a:cxn>
                <a:cxn ang="0">
                  <a:pos x="364" y="383"/>
                </a:cxn>
                <a:cxn ang="0">
                  <a:pos x="366" y="383"/>
                </a:cxn>
                <a:cxn ang="0">
                  <a:pos x="398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3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5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1" y="723"/>
                    <a:pt x="191" y="696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9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4" y="349"/>
                  </a:cubicBezTo>
                  <a:cubicBezTo>
                    <a:pt x="333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6" y="383"/>
                  </a:cubicBezTo>
                  <a:cubicBezTo>
                    <a:pt x="382" y="383"/>
                    <a:pt x="397" y="370"/>
                    <a:pt x="398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1" y="0"/>
                    <a:pt x="27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8" y="4"/>
                    <a:pt x="88" y="9"/>
                  </a:cubicBezTo>
                  <a:cubicBezTo>
                    <a:pt x="67" y="20"/>
                    <a:pt x="44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1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58">
              <a:extLst>
                <a:ext uri="{FF2B5EF4-FFF2-40B4-BE49-F238E27FC236}">
                  <a16:creationId xmlns:a16="http://schemas.microsoft.com/office/drawing/2014/main" id="{4DA1C257-3F5F-4D4C-99E9-4BD82C65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427" y="1019608"/>
              <a:ext cx="277208" cy="27720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59">
              <a:extLst>
                <a:ext uri="{FF2B5EF4-FFF2-40B4-BE49-F238E27FC236}">
                  <a16:creationId xmlns:a16="http://schemas.microsoft.com/office/drawing/2014/main" id="{2F78047E-AA0E-4C0E-9CBA-6951E5491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29" y="976559"/>
              <a:ext cx="391352" cy="238724"/>
            </a:xfrm>
            <a:custGeom>
              <a:avLst/>
              <a:gdLst/>
              <a:ahLst/>
              <a:cxnLst>
                <a:cxn ang="0">
                  <a:pos x="16" y="155"/>
                </a:cxn>
                <a:cxn ang="0">
                  <a:pos x="32" y="140"/>
                </a:cxn>
                <a:cxn ang="0">
                  <a:pos x="32" y="105"/>
                </a:cxn>
                <a:cxn ang="0">
                  <a:pos x="24" y="93"/>
                </a:cxn>
                <a:cxn ang="0">
                  <a:pos x="127" y="12"/>
                </a:cxn>
                <a:cxn ang="0">
                  <a:pos x="230" y="93"/>
                </a:cxn>
                <a:cxn ang="0">
                  <a:pos x="222" y="105"/>
                </a:cxn>
                <a:cxn ang="0">
                  <a:pos x="222" y="140"/>
                </a:cxn>
                <a:cxn ang="0">
                  <a:pos x="238" y="155"/>
                </a:cxn>
                <a:cxn ang="0">
                  <a:pos x="254" y="140"/>
                </a:cxn>
                <a:cxn ang="0">
                  <a:pos x="254" y="105"/>
                </a:cxn>
                <a:cxn ang="0">
                  <a:pos x="242" y="91"/>
                </a:cxn>
                <a:cxn ang="0">
                  <a:pos x="127" y="0"/>
                </a:cxn>
                <a:cxn ang="0">
                  <a:pos x="12" y="91"/>
                </a:cxn>
                <a:cxn ang="0">
                  <a:pos x="0" y="105"/>
                </a:cxn>
                <a:cxn ang="0">
                  <a:pos x="0" y="140"/>
                </a:cxn>
                <a:cxn ang="0">
                  <a:pos x="16" y="155"/>
                </a:cxn>
              </a:cxnLst>
              <a:rect l="0" t="0" r="r" b="b"/>
              <a:pathLst>
                <a:path w="254" h="155">
                  <a:moveTo>
                    <a:pt x="16" y="155"/>
                  </a:moveTo>
                  <a:cubicBezTo>
                    <a:pt x="25" y="155"/>
                    <a:pt x="32" y="148"/>
                    <a:pt x="32" y="140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0"/>
                    <a:pt x="29" y="95"/>
                    <a:pt x="24" y="93"/>
                  </a:cubicBezTo>
                  <a:cubicBezTo>
                    <a:pt x="35" y="46"/>
                    <a:pt x="77" y="12"/>
                    <a:pt x="127" y="12"/>
                  </a:cubicBezTo>
                  <a:cubicBezTo>
                    <a:pt x="177" y="12"/>
                    <a:pt x="219" y="46"/>
                    <a:pt x="230" y="93"/>
                  </a:cubicBezTo>
                  <a:cubicBezTo>
                    <a:pt x="225" y="95"/>
                    <a:pt x="222" y="100"/>
                    <a:pt x="222" y="105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2" y="148"/>
                    <a:pt x="229" y="155"/>
                    <a:pt x="238" y="155"/>
                  </a:cubicBezTo>
                  <a:cubicBezTo>
                    <a:pt x="247" y="155"/>
                    <a:pt x="254" y="148"/>
                    <a:pt x="254" y="140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98"/>
                    <a:pt x="249" y="93"/>
                    <a:pt x="242" y="91"/>
                  </a:cubicBezTo>
                  <a:cubicBezTo>
                    <a:pt x="230" y="39"/>
                    <a:pt x="183" y="0"/>
                    <a:pt x="127" y="0"/>
                  </a:cubicBezTo>
                  <a:cubicBezTo>
                    <a:pt x="71" y="0"/>
                    <a:pt x="24" y="39"/>
                    <a:pt x="12" y="91"/>
                  </a:cubicBezTo>
                  <a:cubicBezTo>
                    <a:pt x="5" y="93"/>
                    <a:pt x="0" y="98"/>
                    <a:pt x="0" y="10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8"/>
                    <a:pt x="7" y="155"/>
                    <a:pt x="16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60">
              <a:extLst>
                <a:ext uri="{FF2B5EF4-FFF2-40B4-BE49-F238E27FC236}">
                  <a16:creationId xmlns:a16="http://schemas.microsoft.com/office/drawing/2014/main" id="{D2DB6DB1-C012-43D7-9648-BD43B67C9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987" y="908725"/>
              <a:ext cx="192415" cy="187849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3" y="72"/>
                </a:cxn>
                <a:cxn ang="0">
                  <a:pos x="23" y="84"/>
                </a:cxn>
                <a:cxn ang="0">
                  <a:pos x="27" y="117"/>
                </a:cxn>
                <a:cxn ang="0">
                  <a:pos x="57" y="102"/>
                </a:cxn>
                <a:cxn ang="0">
                  <a:pos x="58" y="74"/>
                </a:cxn>
                <a:cxn ang="0">
                  <a:pos x="58" y="74"/>
                </a:cxn>
                <a:cxn ang="0">
                  <a:pos x="35" y="38"/>
                </a:cxn>
                <a:cxn ang="0">
                  <a:pos x="42" y="25"/>
                </a:cxn>
                <a:cxn ang="0">
                  <a:pos x="60" y="25"/>
                </a:cxn>
                <a:cxn ang="0">
                  <a:pos x="83" y="36"/>
                </a:cxn>
                <a:cxn ang="0">
                  <a:pos x="100" y="64"/>
                </a:cxn>
                <a:cxn ang="0">
                  <a:pos x="96" y="66"/>
                </a:cxn>
                <a:cxn ang="0">
                  <a:pos x="85" y="78"/>
                </a:cxn>
                <a:cxn ang="0">
                  <a:pos x="90" y="111"/>
                </a:cxn>
                <a:cxn ang="0">
                  <a:pos x="120" y="97"/>
                </a:cxn>
                <a:cxn ang="0">
                  <a:pos x="120" y="68"/>
                </a:cxn>
                <a:cxn ang="0">
                  <a:pos x="120" y="68"/>
                </a:cxn>
                <a:cxn ang="0">
                  <a:pos x="84" y="12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11" y="4"/>
                </a:cxn>
                <a:cxn ang="0">
                  <a:pos x="4" y="17"/>
                </a:cxn>
                <a:cxn ang="0">
                  <a:pos x="38" y="69"/>
                </a:cxn>
              </a:cxnLst>
              <a:rect l="0" t="0" r="r" b="b"/>
              <a:pathLst>
                <a:path w="125" h="122">
                  <a:moveTo>
                    <a:pt x="38" y="69"/>
                  </a:moveTo>
                  <a:cubicBezTo>
                    <a:pt x="36" y="70"/>
                    <a:pt x="35" y="71"/>
                    <a:pt x="33" y="72"/>
                  </a:cubicBezTo>
                  <a:cubicBezTo>
                    <a:pt x="29" y="75"/>
                    <a:pt x="26" y="79"/>
                    <a:pt x="23" y="84"/>
                  </a:cubicBezTo>
                  <a:cubicBezTo>
                    <a:pt x="16" y="97"/>
                    <a:pt x="18" y="111"/>
                    <a:pt x="27" y="117"/>
                  </a:cubicBezTo>
                  <a:cubicBezTo>
                    <a:pt x="37" y="122"/>
                    <a:pt x="50" y="115"/>
                    <a:pt x="57" y="102"/>
                  </a:cubicBezTo>
                  <a:cubicBezTo>
                    <a:pt x="63" y="92"/>
                    <a:pt x="63" y="80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31"/>
                    <a:pt x="34" y="26"/>
                    <a:pt x="4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8" y="25"/>
                    <a:pt x="78" y="30"/>
                    <a:pt x="83" y="36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9" y="65"/>
                    <a:pt x="97" y="66"/>
                    <a:pt x="96" y="66"/>
                  </a:cubicBezTo>
                  <a:cubicBezTo>
                    <a:pt x="92" y="69"/>
                    <a:pt x="88" y="73"/>
                    <a:pt x="85" y="78"/>
                  </a:cubicBezTo>
                  <a:cubicBezTo>
                    <a:pt x="78" y="92"/>
                    <a:pt x="80" y="106"/>
                    <a:pt x="90" y="111"/>
                  </a:cubicBezTo>
                  <a:cubicBezTo>
                    <a:pt x="99" y="117"/>
                    <a:pt x="113" y="110"/>
                    <a:pt x="120" y="97"/>
                  </a:cubicBezTo>
                  <a:cubicBezTo>
                    <a:pt x="125" y="87"/>
                    <a:pt x="125" y="75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0" y="5"/>
                    <a:pt x="70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3" y="4"/>
                    <a:pt x="0" y="10"/>
                    <a:pt x="4" y="17"/>
                  </a:cubicBezTo>
                  <a:lnTo>
                    <a:pt x="38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8" name="Freeform 6">
            <a:extLst>
              <a:ext uri="{FF2B5EF4-FFF2-40B4-BE49-F238E27FC236}">
                <a16:creationId xmlns:a16="http://schemas.microsoft.com/office/drawing/2014/main" id="{BEDC4D20-5800-4F35-831C-E60AABEE1D32}"/>
              </a:ext>
            </a:extLst>
          </p:cNvPr>
          <p:cNvSpPr>
            <a:spLocks noChangeAspect="1"/>
          </p:cNvSpPr>
          <p:nvPr/>
        </p:nvSpPr>
        <p:spPr bwMode="auto">
          <a:xfrm rot="535819">
            <a:off x="1060857" y="1797574"/>
            <a:ext cx="939616" cy="941947"/>
          </a:xfrm>
          <a:custGeom>
            <a:avLst/>
            <a:gdLst>
              <a:gd name="T0" fmla="*/ 477 w 538"/>
              <a:gd name="T1" fmla="*/ 2 h 539"/>
              <a:gd name="T2" fmla="*/ 389 w 538"/>
              <a:gd name="T3" fmla="*/ 50 h 539"/>
              <a:gd name="T4" fmla="*/ 204 w 538"/>
              <a:gd name="T5" fmla="*/ 341 h 539"/>
              <a:gd name="T6" fmla="*/ 154 w 538"/>
              <a:gd name="T7" fmla="*/ 240 h 539"/>
              <a:gd name="T8" fmla="*/ 19 w 538"/>
              <a:gd name="T9" fmla="*/ 296 h 539"/>
              <a:gd name="T10" fmla="*/ 125 w 538"/>
              <a:gd name="T11" fmla="*/ 526 h 539"/>
              <a:gd name="T12" fmla="*/ 153 w 538"/>
              <a:gd name="T13" fmla="*/ 539 h 539"/>
              <a:gd name="T14" fmla="*/ 200 w 538"/>
              <a:gd name="T15" fmla="*/ 529 h 539"/>
              <a:gd name="T16" fmla="*/ 244 w 538"/>
              <a:gd name="T17" fmla="*/ 504 h 539"/>
              <a:gd name="T18" fmla="*/ 262 w 538"/>
              <a:gd name="T19" fmla="*/ 479 h 539"/>
              <a:gd name="T20" fmla="*/ 516 w 538"/>
              <a:gd name="T21" fmla="*/ 29 h 539"/>
              <a:gd name="T22" fmla="*/ 477 w 538"/>
              <a:gd name="T23" fmla="*/ 2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8" h="539">
                <a:moveTo>
                  <a:pt x="477" y="2"/>
                </a:moveTo>
                <a:cubicBezTo>
                  <a:pt x="444" y="7"/>
                  <a:pt x="410" y="23"/>
                  <a:pt x="389" y="50"/>
                </a:cubicBezTo>
                <a:cubicBezTo>
                  <a:pt x="317" y="140"/>
                  <a:pt x="256" y="238"/>
                  <a:pt x="204" y="341"/>
                </a:cubicBezTo>
                <a:cubicBezTo>
                  <a:pt x="189" y="307"/>
                  <a:pt x="172" y="273"/>
                  <a:pt x="154" y="240"/>
                </a:cubicBezTo>
                <a:cubicBezTo>
                  <a:pt x="132" y="201"/>
                  <a:pt x="0" y="262"/>
                  <a:pt x="19" y="296"/>
                </a:cubicBezTo>
                <a:cubicBezTo>
                  <a:pt x="59" y="370"/>
                  <a:pt x="94" y="447"/>
                  <a:pt x="125" y="526"/>
                </a:cubicBezTo>
                <a:cubicBezTo>
                  <a:pt x="129" y="537"/>
                  <a:pt x="142" y="539"/>
                  <a:pt x="153" y="539"/>
                </a:cubicBezTo>
                <a:cubicBezTo>
                  <a:pt x="169" y="539"/>
                  <a:pt x="185" y="534"/>
                  <a:pt x="200" y="529"/>
                </a:cubicBezTo>
                <a:cubicBezTo>
                  <a:pt x="216" y="523"/>
                  <a:pt x="231" y="515"/>
                  <a:pt x="244" y="504"/>
                </a:cubicBezTo>
                <a:cubicBezTo>
                  <a:pt x="252" y="497"/>
                  <a:pt x="259" y="488"/>
                  <a:pt x="262" y="479"/>
                </a:cubicBezTo>
                <a:cubicBezTo>
                  <a:pt x="324" y="317"/>
                  <a:pt x="409" y="165"/>
                  <a:pt x="516" y="29"/>
                </a:cubicBezTo>
                <a:cubicBezTo>
                  <a:pt x="538" y="2"/>
                  <a:pt x="491" y="0"/>
                  <a:pt x="477" y="2"/>
                </a:cubicBezTo>
                <a:close/>
              </a:path>
            </a:pathLst>
          </a:custGeom>
          <a:solidFill>
            <a:srgbClr val="003B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Freeform 7">
            <a:extLst>
              <a:ext uri="{FF2B5EF4-FFF2-40B4-BE49-F238E27FC236}">
                <a16:creationId xmlns:a16="http://schemas.microsoft.com/office/drawing/2014/main" id="{4EEDB564-964B-4291-9E98-48476417A8F6}"/>
              </a:ext>
            </a:extLst>
          </p:cNvPr>
          <p:cNvSpPr>
            <a:spLocks noChangeAspect="1"/>
          </p:cNvSpPr>
          <p:nvPr/>
        </p:nvSpPr>
        <p:spPr bwMode="auto">
          <a:xfrm rot="407075">
            <a:off x="5257910" y="1852104"/>
            <a:ext cx="933724" cy="889141"/>
          </a:xfrm>
          <a:custGeom>
            <a:avLst/>
            <a:gdLst>
              <a:gd name="T0" fmla="*/ 327 w 502"/>
              <a:gd name="T1" fmla="*/ 187 h 479"/>
              <a:gd name="T2" fmla="*/ 480 w 502"/>
              <a:gd name="T3" fmla="*/ 38 h 479"/>
              <a:gd name="T4" fmla="*/ 464 w 502"/>
              <a:gd name="T5" fmla="*/ 0 h 479"/>
              <a:gd name="T6" fmla="*/ 369 w 502"/>
              <a:gd name="T7" fmla="*/ 39 h 479"/>
              <a:gd name="T8" fmla="*/ 273 w 502"/>
              <a:gd name="T9" fmla="*/ 127 h 479"/>
              <a:gd name="T10" fmla="*/ 215 w 502"/>
              <a:gd name="T11" fmla="*/ 69 h 479"/>
              <a:gd name="T12" fmla="*/ 91 w 502"/>
              <a:gd name="T13" fmla="*/ 137 h 479"/>
              <a:gd name="T14" fmla="*/ 179 w 502"/>
              <a:gd name="T15" fmla="*/ 229 h 479"/>
              <a:gd name="T16" fmla="*/ 18 w 502"/>
              <a:gd name="T17" fmla="*/ 449 h 479"/>
              <a:gd name="T18" fmla="*/ 57 w 502"/>
              <a:gd name="T19" fmla="*/ 476 h 479"/>
              <a:gd name="T20" fmla="*/ 146 w 502"/>
              <a:gd name="T21" fmla="*/ 428 h 479"/>
              <a:gd name="T22" fmla="*/ 237 w 502"/>
              <a:gd name="T23" fmla="*/ 297 h 479"/>
              <a:gd name="T24" fmla="*/ 300 w 502"/>
              <a:gd name="T25" fmla="*/ 381 h 479"/>
              <a:gd name="T26" fmla="*/ 435 w 502"/>
              <a:gd name="T27" fmla="*/ 325 h 479"/>
              <a:gd name="T28" fmla="*/ 327 w 502"/>
              <a:gd name="T29" fmla="*/ 187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2" h="479">
                <a:moveTo>
                  <a:pt x="327" y="187"/>
                </a:moveTo>
                <a:cubicBezTo>
                  <a:pt x="375" y="134"/>
                  <a:pt x="426" y="84"/>
                  <a:pt x="480" y="38"/>
                </a:cubicBezTo>
                <a:cubicBezTo>
                  <a:pt x="502" y="19"/>
                  <a:pt x="491" y="0"/>
                  <a:pt x="464" y="0"/>
                </a:cubicBezTo>
                <a:cubicBezTo>
                  <a:pt x="429" y="0"/>
                  <a:pt x="395" y="17"/>
                  <a:pt x="369" y="39"/>
                </a:cubicBezTo>
                <a:cubicBezTo>
                  <a:pt x="336" y="67"/>
                  <a:pt x="304" y="97"/>
                  <a:pt x="273" y="127"/>
                </a:cubicBezTo>
                <a:cubicBezTo>
                  <a:pt x="255" y="107"/>
                  <a:pt x="235" y="88"/>
                  <a:pt x="215" y="69"/>
                </a:cubicBezTo>
                <a:cubicBezTo>
                  <a:pt x="186" y="41"/>
                  <a:pt x="58" y="106"/>
                  <a:pt x="91" y="137"/>
                </a:cubicBezTo>
                <a:cubicBezTo>
                  <a:pt x="122" y="167"/>
                  <a:pt x="151" y="197"/>
                  <a:pt x="179" y="229"/>
                </a:cubicBezTo>
                <a:cubicBezTo>
                  <a:pt x="120" y="298"/>
                  <a:pt x="66" y="372"/>
                  <a:pt x="18" y="449"/>
                </a:cubicBezTo>
                <a:cubicBezTo>
                  <a:pt x="0" y="477"/>
                  <a:pt x="40" y="479"/>
                  <a:pt x="57" y="476"/>
                </a:cubicBezTo>
                <a:cubicBezTo>
                  <a:pt x="88" y="471"/>
                  <a:pt x="128" y="455"/>
                  <a:pt x="146" y="428"/>
                </a:cubicBezTo>
                <a:cubicBezTo>
                  <a:pt x="174" y="383"/>
                  <a:pt x="204" y="339"/>
                  <a:pt x="237" y="297"/>
                </a:cubicBezTo>
                <a:cubicBezTo>
                  <a:pt x="258" y="324"/>
                  <a:pt x="280" y="352"/>
                  <a:pt x="300" y="381"/>
                </a:cubicBezTo>
                <a:cubicBezTo>
                  <a:pt x="327" y="419"/>
                  <a:pt x="455" y="353"/>
                  <a:pt x="435" y="325"/>
                </a:cubicBezTo>
                <a:cubicBezTo>
                  <a:pt x="401" y="277"/>
                  <a:pt x="365" y="231"/>
                  <a:pt x="327" y="187"/>
                </a:cubicBezTo>
                <a:close/>
              </a:path>
            </a:pathLst>
          </a:custGeom>
          <a:solidFill>
            <a:srgbClr val="FCC2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9B479A67-FB79-46C4-AFD6-361FBDEC84DF}"/>
              </a:ext>
            </a:extLst>
          </p:cNvPr>
          <p:cNvSpPr/>
          <p:nvPr/>
        </p:nvSpPr>
        <p:spPr>
          <a:xfrm>
            <a:off x="812261" y="4211164"/>
            <a:ext cx="7356147" cy="377618"/>
          </a:xfrm>
          <a:prstGeom prst="roundRect">
            <a:avLst>
              <a:gd name="adj" fmla="val 1750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tx2"/>
                </a:solidFill>
                <a:latin typeface="Calibri" pitchFamily="34" charset="0"/>
              </a:rPr>
              <a:t>Celkem jsme oslovili 737 dětí a mladistvých, přičemž 630 (85 %) z nich uvedlo, že rádio poslouchají, a 107 (15 %), že nikoliv, ti již v dotazníku pak nadále nepokračovali. </a:t>
            </a:r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7BDC577C-2A60-44B6-BD6B-4AC8EA109592}"/>
              </a:ext>
            </a:extLst>
          </p:cNvPr>
          <p:cNvSpPr txBox="1"/>
          <p:nvPr/>
        </p:nvSpPr>
        <p:spPr>
          <a:xfrm>
            <a:off x="1944888" y="2070324"/>
            <a:ext cx="246032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3600" b="1" dirty="0">
                <a:solidFill>
                  <a:srgbClr val="003B89"/>
                </a:solidFill>
                <a:latin typeface="Calibri" pitchFamily="34" charset="0"/>
                <a:cs typeface="Arial" pitchFamily="34" charset="0"/>
              </a:rPr>
              <a:t>85 % ANO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C1BBAB73-35E7-49D2-9D3E-D69E4BCF4175}"/>
              </a:ext>
            </a:extLst>
          </p:cNvPr>
          <p:cNvSpPr txBox="1"/>
          <p:nvPr/>
        </p:nvSpPr>
        <p:spPr>
          <a:xfrm>
            <a:off x="6216130" y="2072751"/>
            <a:ext cx="246032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3600" b="1" dirty="0">
                <a:solidFill>
                  <a:srgbClr val="FCC207"/>
                </a:solidFill>
                <a:latin typeface="Calibri" pitchFamily="34" charset="0"/>
                <a:cs typeface="Arial" pitchFamily="34" charset="0"/>
              </a:rPr>
              <a:t>15 % NE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182AE103-FD20-4975-9EA5-615ACEF40A42}"/>
              </a:ext>
            </a:extLst>
          </p:cNvPr>
          <p:cNvSpPr txBox="1"/>
          <p:nvPr/>
        </p:nvSpPr>
        <p:spPr>
          <a:xfrm>
            <a:off x="81747" y="105592"/>
            <a:ext cx="842486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RÁDIO POSLOUCHÁ 85 % DOTÁZANÝCH DĚTÍ.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B039D2A9-9521-4BF0-9D9E-379069A4A30B}"/>
              </a:ext>
            </a:extLst>
          </p:cNvPr>
          <p:cNvSpPr txBox="1"/>
          <p:nvPr/>
        </p:nvSpPr>
        <p:spPr>
          <a:xfrm>
            <a:off x="766555" y="4732004"/>
            <a:ext cx="7274522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6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Poznámka: Celkový vzorek 630 dětí jsme následně podrobili kontrole a v případě protichůdných či jakkoliv podezřelých odpovědí jsme dané respondenty vyřadili. Výsledný vzorek, se kterým výzkum pracuje, tak je 620 dětí.</a:t>
            </a:r>
          </a:p>
        </p:txBody>
      </p:sp>
      <p:grpSp>
        <p:nvGrpSpPr>
          <p:cNvPr id="115" name="Skupina 114">
            <a:extLst>
              <a:ext uri="{FF2B5EF4-FFF2-40B4-BE49-F238E27FC236}">
                <a16:creationId xmlns:a16="http://schemas.microsoft.com/office/drawing/2014/main" id="{F28D6F4D-4251-4FAC-A744-E0AFB06CE34B}"/>
              </a:ext>
            </a:extLst>
          </p:cNvPr>
          <p:cNvGrpSpPr/>
          <p:nvPr/>
        </p:nvGrpSpPr>
        <p:grpSpPr>
          <a:xfrm>
            <a:off x="8480783" y="693478"/>
            <a:ext cx="324000" cy="324000"/>
            <a:chOff x="4889375" y="3924300"/>
            <a:chExt cx="612000" cy="612000"/>
          </a:xfrm>
        </p:grpSpPr>
        <p:sp>
          <p:nvSpPr>
            <p:cNvPr id="116" name="Ovál 115">
              <a:extLst>
                <a:ext uri="{FF2B5EF4-FFF2-40B4-BE49-F238E27FC236}">
                  <a16:creationId xmlns:a16="http://schemas.microsoft.com/office/drawing/2014/main" id="{6AEF87CD-F6F2-4AC0-A72A-B93A93248169}"/>
                </a:ext>
              </a:extLst>
            </p:cNvPr>
            <p:cNvSpPr/>
            <p:nvPr/>
          </p:nvSpPr>
          <p:spPr>
            <a:xfrm>
              <a:off x="4889375" y="3924300"/>
              <a:ext cx="612000" cy="612000"/>
            </a:xfrm>
            <a:prstGeom prst="ellipse">
              <a:avLst/>
            </a:prstGeom>
            <a:solidFill>
              <a:srgbClr val="003B89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7" name="Group 186">
              <a:extLst>
                <a:ext uri="{FF2B5EF4-FFF2-40B4-BE49-F238E27FC236}">
                  <a16:creationId xmlns:a16="http://schemas.microsoft.com/office/drawing/2014/main" id="{6C0F32B3-A23A-4F21-9F96-AD3D5374FB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0990" y="3978102"/>
              <a:ext cx="286472" cy="468951"/>
              <a:chOff x="6531125" y="4555470"/>
              <a:chExt cx="1070999" cy="1753255"/>
            </a:xfrm>
            <a:solidFill>
              <a:schemeClr val="bg1"/>
            </a:solidFill>
          </p:grpSpPr>
          <p:sp>
            <p:nvSpPr>
              <p:cNvPr id="121" name="Freeform 50">
                <a:extLst>
                  <a:ext uri="{FF2B5EF4-FFF2-40B4-BE49-F238E27FC236}">
                    <a16:creationId xmlns:a16="http://schemas.microsoft.com/office/drawing/2014/main" id="{512D1237-AF5A-4CC0-979B-D8E74DE93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841" y="4841809"/>
                <a:ext cx="95229" cy="495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0" y="25"/>
                  </a:cxn>
                  <a:cxn ang="0">
                    <a:pos x="62" y="32"/>
                  </a:cxn>
                  <a:cxn ang="0">
                    <a:pos x="40" y="5"/>
                  </a:cxn>
                </a:cxnLst>
                <a:rect l="0" t="0" r="r" b="b"/>
                <a:pathLst>
                  <a:path w="62" h="32">
                    <a:moveTo>
                      <a:pt x="40" y="5"/>
                    </a:moveTo>
                    <a:cubicBezTo>
                      <a:pt x="23" y="0"/>
                      <a:pt x="6" y="8"/>
                      <a:pt x="0" y="2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1" y="20"/>
                      <a:pt x="52" y="9"/>
                      <a:pt x="4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2" name="Freeform 51">
                <a:extLst>
                  <a:ext uri="{FF2B5EF4-FFF2-40B4-BE49-F238E27FC236}">
                    <a16:creationId xmlns:a16="http://schemas.microsoft.com/office/drawing/2014/main" id="{50EAA8D6-5C91-4835-9BC6-91BFC9A49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799" y="4755711"/>
                <a:ext cx="890325" cy="1553014"/>
              </a:xfrm>
              <a:custGeom>
                <a:avLst/>
                <a:gdLst/>
                <a:ahLst/>
                <a:cxnLst>
                  <a:cxn ang="0">
                    <a:pos x="560" y="10"/>
                  </a:cxn>
                  <a:cxn ang="0">
                    <a:pos x="516" y="18"/>
                  </a:cxn>
                  <a:cxn ang="0">
                    <a:pos x="350" y="196"/>
                  </a:cxn>
                  <a:cxn ang="0">
                    <a:pos x="285" y="250"/>
                  </a:cxn>
                  <a:cxn ang="0">
                    <a:pos x="269" y="262"/>
                  </a:cxn>
                  <a:cxn ang="0">
                    <a:pos x="125" y="262"/>
                  </a:cxn>
                  <a:cxn ang="0">
                    <a:pos x="118" y="263"/>
                  </a:cxn>
                  <a:cxn ang="0">
                    <a:pos x="109" y="262"/>
                  </a:cxn>
                  <a:cxn ang="0">
                    <a:pos x="0" y="272"/>
                  </a:cxn>
                  <a:cxn ang="0">
                    <a:pos x="67" y="318"/>
                  </a:cxn>
                  <a:cxn ang="0">
                    <a:pos x="94" y="324"/>
                  </a:cxn>
                  <a:cxn ang="0">
                    <a:pos x="94" y="958"/>
                  </a:cxn>
                  <a:cxn ang="0">
                    <a:pos x="143" y="1008"/>
                  </a:cxn>
                  <a:cxn ang="0">
                    <a:pos x="193" y="958"/>
                  </a:cxn>
                  <a:cxn ang="0">
                    <a:pos x="193" y="597"/>
                  </a:cxn>
                  <a:cxn ang="0">
                    <a:pos x="211" y="597"/>
                  </a:cxn>
                  <a:cxn ang="0">
                    <a:pos x="211" y="958"/>
                  </a:cxn>
                  <a:cxn ang="0">
                    <a:pos x="261" y="1008"/>
                  </a:cxn>
                  <a:cxn ang="0">
                    <a:pos x="310" y="958"/>
                  </a:cxn>
                  <a:cxn ang="0">
                    <a:pos x="310" y="311"/>
                  </a:cxn>
                  <a:cxn ang="0">
                    <a:pos x="568" y="55"/>
                  </a:cxn>
                  <a:cxn ang="0">
                    <a:pos x="560" y="10"/>
                  </a:cxn>
                </a:cxnLst>
                <a:rect l="0" t="0" r="r" b="b"/>
                <a:pathLst>
                  <a:path w="578" h="1008">
                    <a:moveTo>
                      <a:pt x="560" y="10"/>
                    </a:moveTo>
                    <a:cubicBezTo>
                      <a:pt x="546" y="0"/>
                      <a:pt x="526" y="3"/>
                      <a:pt x="516" y="18"/>
                    </a:cubicBezTo>
                    <a:cubicBezTo>
                      <a:pt x="466" y="88"/>
                      <a:pt x="401" y="151"/>
                      <a:pt x="350" y="196"/>
                    </a:cubicBezTo>
                    <a:cubicBezTo>
                      <a:pt x="324" y="219"/>
                      <a:pt x="301" y="237"/>
                      <a:pt x="285" y="250"/>
                    </a:cubicBezTo>
                    <a:cubicBezTo>
                      <a:pt x="279" y="255"/>
                      <a:pt x="273" y="259"/>
                      <a:pt x="269" y="262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2" y="262"/>
                      <a:pt x="120" y="262"/>
                      <a:pt x="118" y="263"/>
                    </a:cubicBezTo>
                    <a:cubicBezTo>
                      <a:pt x="115" y="262"/>
                      <a:pt x="112" y="262"/>
                      <a:pt x="109" y="26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" y="297"/>
                      <a:pt x="45" y="311"/>
                      <a:pt x="67" y="318"/>
                    </a:cubicBezTo>
                    <a:cubicBezTo>
                      <a:pt x="77" y="321"/>
                      <a:pt x="86" y="323"/>
                      <a:pt x="94" y="324"/>
                    </a:cubicBezTo>
                    <a:cubicBezTo>
                      <a:pt x="94" y="958"/>
                      <a:pt x="94" y="958"/>
                      <a:pt x="94" y="958"/>
                    </a:cubicBezTo>
                    <a:cubicBezTo>
                      <a:pt x="94" y="986"/>
                      <a:pt x="116" y="1008"/>
                      <a:pt x="143" y="1008"/>
                    </a:cubicBezTo>
                    <a:cubicBezTo>
                      <a:pt x="171" y="1008"/>
                      <a:pt x="193" y="986"/>
                      <a:pt x="193" y="95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211" y="597"/>
                      <a:pt x="211" y="597"/>
                      <a:pt x="211" y="597"/>
                    </a:cubicBezTo>
                    <a:cubicBezTo>
                      <a:pt x="211" y="958"/>
                      <a:pt x="211" y="958"/>
                      <a:pt x="211" y="958"/>
                    </a:cubicBezTo>
                    <a:cubicBezTo>
                      <a:pt x="211" y="986"/>
                      <a:pt x="233" y="1008"/>
                      <a:pt x="261" y="1008"/>
                    </a:cubicBezTo>
                    <a:cubicBezTo>
                      <a:pt x="288" y="1008"/>
                      <a:pt x="310" y="986"/>
                      <a:pt x="310" y="958"/>
                    </a:cubicBezTo>
                    <a:cubicBezTo>
                      <a:pt x="310" y="311"/>
                      <a:pt x="310" y="311"/>
                      <a:pt x="310" y="311"/>
                    </a:cubicBezTo>
                    <a:cubicBezTo>
                      <a:pt x="351" y="280"/>
                      <a:pt x="478" y="181"/>
                      <a:pt x="568" y="55"/>
                    </a:cubicBezTo>
                    <a:cubicBezTo>
                      <a:pt x="578" y="40"/>
                      <a:pt x="575" y="20"/>
                      <a:pt x="5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3" name="Freeform 52">
                <a:extLst>
                  <a:ext uri="{FF2B5EF4-FFF2-40B4-BE49-F238E27FC236}">
                    <a16:creationId xmlns:a16="http://schemas.microsoft.com/office/drawing/2014/main" id="{FE8C223C-C6F7-498A-8AA1-64BE45E696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0924" y="4888119"/>
                <a:ext cx="341780" cy="275903"/>
              </a:xfrm>
              <a:custGeom>
                <a:avLst/>
                <a:gdLst/>
                <a:ahLst/>
                <a:cxnLst>
                  <a:cxn ang="0">
                    <a:pos x="222" y="160"/>
                  </a:cxn>
                  <a:cxn ang="0">
                    <a:pos x="137" y="63"/>
                  </a:cxn>
                  <a:cxn ang="0">
                    <a:pos x="148" y="18"/>
                  </a:cxn>
                  <a:cxn ang="0">
                    <a:pos x="0" y="0"/>
                  </a:cxn>
                  <a:cxn ang="0">
                    <a:pos x="25" y="179"/>
                  </a:cxn>
                  <a:cxn ang="0">
                    <a:pos x="222" y="160"/>
                  </a:cxn>
                  <a:cxn ang="0">
                    <a:pos x="43" y="90"/>
                  </a:cxn>
                  <a:cxn ang="0">
                    <a:pos x="85" y="47"/>
                  </a:cxn>
                  <a:cxn ang="0">
                    <a:pos x="127" y="90"/>
                  </a:cxn>
                  <a:cxn ang="0">
                    <a:pos x="85" y="133"/>
                  </a:cxn>
                  <a:cxn ang="0">
                    <a:pos x="43" y="90"/>
                  </a:cxn>
                </a:cxnLst>
                <a:rect l="0" t="0" r="r" b="b"/>
                <a:pathLst>
                  <a:path w="222" h="179">
                    <a:moveTo>
                      <a:pt x="222" y="160"/>
                    </a:moveTo>
                    <a:cubicBezTo>
                      <a:pt x="174" y="154"/>
                      <a:pt x="137" y="113"/>
                      <a:pt x="137" y="63"/>
                    </a:cubicBezTo>
                    <a:cubicBezTo>
                      <a:pt x="137" y="47"/>
                      <a:pt x="141" y="31"/>
                      <a:pt x="14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79"/>
                      <a:pt x="25" y="179"/>
                      <a:pt x="25" y="179"/>
                    </a:cubicBezTo>
                    <a:lnTo>
                      <a:pt x="222" y="160"/>
                    </a:lnTo>
                    <a:close/>
                    <a:moveTo>
                      <a:pt x="43" y="90"/>
                    </a:moveTo>
                    <a:cubicBezTo>
                      <a:pt x="43" y="66"/>
                      <a:pt x="62" y="47"/>
                      <a:pt x="85" y="47"/>
                    </a:cubicBezTo>
                    <a:cubicBezTo>
                      <a:pt x="108" y="47"/>
                      <a:pt x="127" y="66"/>
                      <a:pt x="127" y="90"/>
                    </a:cubicBezTo>
                    <a:cubicBezTo>
                      <a:pt x="127" y="113"/>
                      <a:pt x="108" y="133"/>
                      <a:pt x="85" y="133"/>
                    </a:cubicBezTo>
                    <a:cubicBezTo>
                      <a:pt x="62" y="133"/>
                      <a:pt x="43" y="113"/>
                      <a:pt x="43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4" name="Freeform 53">
                <a:extLst>
                  <a:ext uri="{FF2B5EF4-FFF2-40B4-BE49-F238E27FC236}">
                    <a16:creationId xmlns:a16="http://schemas.microsoft.com/office/drawing/2014/main" id="{645DA53A-7565-46CF-9E92-68AEA7677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125" y="4880292"/>
                <a:ext cx="155889" cy="299384"/>
              </a:xfrm>
              <a:custGeom>
                <a:avLst/>
                <a:gdLst/>
                <a:ahLst/>
                <a:cxnLst>
                  <a:cxn ang="0">
                    <a:pos x="177" y="10"/>
                  </a:cxn>
                  <a:cxn ang="0">
                    <a:pos x="90" y="0"/>
                  </a:cxn>
                  <a:cxn ang="0">
                    <a:pos x="0" y="459"/>
                  </a:cxn>
                  <a:cxn ang="0">
                    <a:pos x="239" y="437"/>
                  </a:cxn>
                  <a:cxn ang="0">
                    <a:pos x="177" y="10"/>
                  </a:cxn>
                </a:cxnLst>
                <a:rect l="0" t="0" r="r" b="b"/>
                <a:pathLst>
                  <a:path w="239" h="459">
                    <a:moveTo>
                      <a:pt x="177" y="10"/>
                    </a:moveTo>
                    <a:lnTo>
                      <a:pt x="90" y="0"/>
                    </a:lnTo>
                    <a:lnTo>
                      <a:pt x="0" y="459"/>
                    </a:lnTo>
                    <a:lnTo>
                      <a:pt x="239" y="437"/>
                    </a:lnTo>
                    <a:lnTo>
                      <a:pt x="17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5" name="Oval 54">
                <a:extLst>
                  <a:ext uri="{FF2B5EF4-FFF2-40B4-BE49-F238E27FC236}">
                    <a16:creationId xmlns:a16="http://schemas.microsoft.com/office/drawing/2014/main" id="{19C15769-E442-46B0-9F95-3E57D9B76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94" y="4846375"/>
                <a:ext cx="277208" cy="2778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6" name="Oval 55">
                <a:extLst>
                  <a:ext uri="{FF2B5EF4-FFF2-40B4-BE49-F238E27FC236}">
                    <a16:creationId xmlns:a16="http://schemas.microsoft.com/office/drawing/2014/main" id="{EEF03222-3050-4B91-BF8F-03463D4C6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153" y="4997697"/>
                <a:ext cx="58703" cy="567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7" name="Freeform 56">
                <a:extLst>
                  <a:ext uri="{FF2B5EF4-FFF2-40B4-BE49-F238E27FC236}">
                    <a16:creationId xmlns:a16="http://schemas.microsoft.com/office/drawing/2014/main" id="{4C5DE552-CFBE-4E89-B65F-9BE15D2DD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14" y="4555470"/>
                <a:ext cx="169586" cy="228288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75" y="107"/>
                  </a:cxn>
                  <a:cxn ang="0">
                    <a:pos x="61" y="137"/>
                  </a:cxn>
                  <a:cxn ang="0">
                    <a:pos x="94" y="141"/>
                  </a:cxn>
                  <a:cxn ang="0">
                    <a:pos x="110" y="117"/>
                  </a:cxn>
                  <a:cxn ang="0">
                    <a:pos x="110" y="117"/>
                  </a:cxn>
                  <a:cxn ang="0">
                    <a:pos x="110" y="51"/>
                  </a:cxn>
                  <a:cxn ang="0">
                    <a:pos x="98" y="29"/>
                  </a:cxn>
                  <a:cxn ang="0">
                    <a:pos x="98" y="29"/>
                  </a:cxn>
                  <a:cxn ang="0">
                    <a:pos x="52" y="4"/>
                  </a:cxn>
                  <a:cxn ang="0">
                    <a:pos x="40" y="11"/>
                  </a:cxn>
                  <a:cxn ang="0">
                    <a:pos x="40" y="74"/>
                  </a:cxn>
                  <a:cxn ang="0">
                    <a:pos x="35" y="73"/>
                  </a:cxn>
                  <a:cxn ang="0">
                    <a:pos x="20" y="78"/>
                  </a:cxn>
                  <a:cxn ang="0">
                    <a:pos x="6" y="108"/>
                  </a:cxn>
                  <a:cxn ang="0">
                    <a:pos x="39" y="112"/>
                  </a:cxn>
                  <a:cxn ang="0">
                    <a:pos x="54" y="88"/>
                  </a:cxn>
                  <a:cxn ang="0">
                    <a:pos x="55" y="88"/>
                  </a:cxn>
                  <a:cxn ang="0">
                    <a:pos x="55" y="46"/>
                  </a:cxn>
                  <a:cxn ang="0">
                    <a:pos x="67" y="39"/>
                  </a:cxn>
                  <a:cxn ang="0">
                    <a:pos x="83" y="48"/>
                  </a:cxn>
                  <a:cxn ang="0">
                    <a:pos x="95" y="70"/>
                  </a:cxn>
                  <a:cxn ang="0">
                    <a:pos x="95" y="103"/>
                  </a:cxn>
                  <a:cxn ang="0">
                    <a:pos x="91" y="103"/>
                  </a:cxn>
                </a:cxnLst>
                <a:rect l="0" t="0" r="r" b="b"/>
                <a:pathLst>
                  <a:path w="110" h="148">
                    <a:moveTo>
                      <a:pt x="91" y="103"/>
                    </a:moveTo>
                    <a:cubicBezTo>
                      <a:pt x="86" y="103"/>
                      <a:pt x="80" y="104"/>
                      <a:pt x="75" y="107"/>
                    </a:cubicBezTo>
                    <a:cubicBezTo>
                      <a:pt x="62" y="114"/>
                      <a:pt x="56" y="128"/>
                      <a:pt x="61" y="137"/>
                    </a:cubicBezTo>
                    <a:cubicBezTo>
                      <a:pt x="67" y="147"/>
                      <a:pt x="81" y="148"/>
                      <a:pt x="94" y="141"/>
                    </a:cubicBezTo>
                    <a:cubicBezTo>
                      <a:pt x="105" y="135"/>
                      <a:pt x="110" y="126"/>
                      <a:pt x="110" y="117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10" y="43"/>
                      <a:pt x="104" y="33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40" y="4"/>
                      <a:pt x="40" y="1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8" y="73"/>
                      <a:pt x="37" y="73"/>
                      <a:pt x="35" y="73"/>
                    </a:cubicBezTo>
                    <a:cubicBezTo>
                      <a:pt x="30" y="73"/>
                      <a:pt x="25" y="75"/>
                      <a:pt x="20" y="78"/>
                    </a:cubicBezTo>
                    <a:cubicBezTo>
                      <a:pt x="7" y="85"/>
                      <a:pt x="0" y="98"/>
                      <a:pt x="6" y="108"/>
                    </a:cubicBezTo>
                    <a:cubicBezTo>
                      <a:pt x="11" y="117"/>
                      <a:pt x="26" y="119"/>
                      <a:pt x="39" y="112"/>
                    </a:cubicBezTo>
                    <a:cubicBezTo>
                      <a:pt x="49" y="106"/>
                      <a:pt x="55" y="96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8"/>
                      <a:pt x="60" y="35"/>
                      <a:pt x="67" y="3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90" y="52"/>
                      <a:pt x="95" y="62"/>
                      <a:pt x="95" y="70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2" y="103"/>
                      <a:pt x="91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18" name="Group 214">
              <a:extLst>
                <a:ext uri="{FF2B5EF4-FFF2-40B4-BE49-F238E27FC236}">
                  <a16:creationId xmlns:a16="http://schemas.microsoft.com/office/drawing/2014/main" id="{84652967-B791-4377-B64E-8A4E1E922D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8892" y="4094291"/>
              <a:ext cx="165375" cy="352768"/>
              <a:chOff x="-1792999" y="3284984"/>
              <a:chExt cx="485284" cy="1035190"/>
            </a:xfrm>
            <a:solidFill>
              <a:schemeClr val="bg1"/>
            </a:solidFill>
          </p:grpSpPr>
          <p:sp>
            <p:nvSpPr>
              <p:cNvPr id="119" name="Oval 80">
                <a:extLst>
                  <a:ext uri="{FF2B5EF4-FFF2-40B4-BE49-F238E27FC236}">
                    <a16:creationId xmlns:a16="http://schemas.microsoft.com/office/drawing/2014/main" id="{A54BB497-0A67-40E4-A216-F65CA778E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924" y="3284984"/>
                <a:ext cx="198747" cy="19691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0" name="Freeform 81">
                <a:extLst>
                  <a:ext uri="{FF2B5EF4-FFF2-40B4-BE49-F238E27FC236}">
                    <a16:creationId xmlns:a16="http://schemas.microsoft.com/office/drawing/2014/main" id="{53B392B1-FE3C-4E45-B210-ADC2CF9E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2999" y="3495314"/>
                <a:ext cx="485284" cy="824860"/>
              </a:xfrm>
              <a:custGeom>
                <a:avLst/>
                <a:gdLst/>
                <a:ahLst/>
                <a:cxnLst>
                  <a:cxn ang="0">
                    <a:pos x="334" y="247"/>
                  </a:cxn>
                  <a:cxn ang="0">
                    <a:pos x="297" y="54"/>
                  </a:cxn>
                  <a:cxn ang="0">
                    <a:pos x="296" y="51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6" y="0"/>
                  </a:cxn>
                  <a:cxn ang="0">
                    <a:pos x="41" y="51"/>
                  </a:cxn>
                  <a:cxn ang="0">
                    <a:pos x="40" y="54"/>
                  </a:cxn>
                  <a:cxn ang="0">
                    <a:pos x="3" y="247"/>
                  </a:cxn>
                  <a:cxn ang="0">
                    <a:pos x="22" y="275"/>
                  </a:cxn>
                  <a:cxn ang="0">
                    <a:pos x="50" y="256"/>
                  </a:cxn>
                  <a:cxn ang="0">
                    <a:pos x="83" y="86"/>
                  </a:cxn>
                  <a:cxn ang="0">
                    <a:pos x="88" y="92"/>
                  </a:cxn>
                  <a:cxn ang="0">
                    <a:pos x="32" y="374"/>
                  </a:cxn>
                  <a:cxn ang="0">
                    <a:pos x="91" y="374"/>
                  </a:cxn>
                  <a:cxn ang="0">
                    <a:pos x="91" y="537"/>
                  </a:cxn>
                  <a:cxn ang="0">
                    <a:pos x="127" y="573"/>
                  </a:cxn>
                  <a:cxn ang="0">
                    <a:pos x="164" y="537"/>
                  </a:cxn>
                  <a:cxn ang="0">
                    <a:pos x="164" y="374"/>
                  </a:cxn>
                  <a:cxn ang="0">
                    <a:pos x="165" y="374"/>
                  </a:cxn>
                  <a:cxn ang="0">
                    <a:pos x="165" y="374"/>
                  </a:cxn>
                  <a:cxn ang="0">
                    <a:pos x="168" y="374"/>
                  </a:cxn>
                  <a:cxn ang="0">
                    <a:pos x="168" y="537"/>
                  </a:cxn>
                  <a:cxn ang="0">
                    <a:pos x="205" y="573"/>
                  </a:cxn>
                  <a:cxn ang="0">
                    <a:pos x="241" y="537"/>
                  </a:cxn>
                  <a:cxn ang="0">
                    <a:pos x="241" y="374"/>
                  </a:cxn>
                  <a:cxn ang="0">
                    <a:pos x="305" y="374"/>
                  </a:cxn>
                  <a:cxn ang="0">
                    <a:pos x="249" y="89"/>
                  </a:cxn>
                  <a:cxn ang="0">
                    <a:pos x="255" y="90"/>
                  </a:cxn>
                  <a:cxn ang="0">
                    <a:pos x="287" y="256"/>
                  </a:cxn>
                  <a:cxn ang="0">
                    <a:pos x="315" y="275"/>
                  </a:cxn>
                  <a:cxn ang="0">
                    <a:pos x="334" y="247"/>
                  </a:cxn>
                </a:cxnLst>
                <a:rect l="0" t="0" r="r" b="b"/>
                <a:pathLst>
                  <a:path w="337" h="573">
                    <a:moveTo>
                      <a:pt x="334" y="247"/>
                    </a:moveTo>
                    <a:cubicBezTo>
                      <a:pt x="297" y="54"/>
                      <a:pt x="297" y="54"/>
                      <a:pt x="297" y="54"/>
                    </a:cubicBezTo>
                    <a:cubicBezTo>
                      <a:pt x="297" y="53"/>
                      <a:pt x="296" y="52"/>
                      <a:pt x="296" y="51"/>
                    </a:cubicBezTo>
                    <a:cubicBezTo>
                      <a:pt x="288" y="19"/>
                      <a:pt x="256" y="0"/>
                      <a:pt x="171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81" y="0"/>
                      <a:pt x="49" y="19"/>
                      <a:pt x="41" y="51"/>
                    </a:cubicBezTo>
                    <a:cubicBezTo>
                      <a:pt x="40" y="52"/>
                      <a:pt x="40" y="53"/>
                      <a:pt x="40" y="54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0" y="260"/>
                      <a:pt x="9" y="273"/>
                      <a:pt x="22" y="275"/>
                    </a:cubicBezTo>
                    <a:cubicBezTo>
                      <a:pt x="35" y="278"/>
                      <a:pt x="47" y="269"/>
                      <a:pt x="50" y="25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5" y="82"/>
                      <a:pt x="89" y="83"/>
                      <a:pt x="88" y="92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91" y="374"/>
                      <a:pt x="91" y="374"/>
                      <a:pt x="91" y="374"/>
                    </a:cubicBezTo>
                    <a:cubicBezTo>
                      <a:pt x="91" y="537"/>
                      <a:pt x="91" y="537"/>
                      <a:pt x="91" y="537"/>
                    </a:cubicBezTo>
                    <a:cubicBezTo>
                      <a:pt x="91" y="557"/>
                      <a:pt x="107" y="573"/>
                      <a:pt x="127" y="573"/>
                    </a:cubicBezTo>
                    <a:cubicBezTo>
                      <a:pt x="147" y="573"/>
                      <a:pt x="164" y="557"/>
                      <a:pt x="164" y="537"/>
                    </a:cubicBezTo>
                    <a:cubicBezTo>
                      <a:pt x="164" y="374"/>
                      <a:pt x="164" y="374"/>
                      <a:pt x="164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8" y="374"/>
                      <a:pt x="168" y="374"/>
                      <a:pt x="168" y="374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57"/>
                      <a:pt x="185" y="573"/>
                      <a:pt x="205" y="573"/>
                    </a:cubicBezTo>
                    <a:cubicBezTo>
                      <a:pt x="225" y="573"/>
                      <a:pt x="241" y="557"/>
                      <a:pt x="241" y="537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305" y="374"/>
                      <a:pt x="305" y="374"/>
                      <a:pt x="305" y="374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49" y="82"/>
                      <a:pt x="254" y="83"/>
                      <a:pt x="255" y="90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9" y="269"/>
                      <a:pt x="302" y="278"/>
                      <a:pt x="315" y="275"/>
                    </a:cubicBezTo>
                    <a:cubicBezTo>
                      <a:pt x="328" y="273"/>
                      <a:pt x="337" y="260"/>
                      <a:pt x="334" y="2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128" name="Skupina 127">
            <a:extLst>
              <a:ext uri="{FF2B5EF4-FFF2-40B4-BE49-F238E27FC236}">
                <a16:creationId xmlns:a16="http://schemas.microsoft.com/office/drawing/2014/main" id="{356D09BD-9659-493E-8425-C8B5DFC81A42}"/>
              </a:ext>
            </a:extLst>
          </p:cNvPr>
          <p:cNvGrpSpPr/>
          <p:nvPr/>
        </p:nvGrpSpPr>
        <p:grpSpPr>
          <a:xfrm>
            <a:off x="8091923" y="693478"/>
            <a:ext cx="324000" cy="324000"/>
            <a:chOff x="3082862" y="3924300"/>
            <a:chExt cx="612000" cy="612000"/>
          </a:xfrm>
        </p:grpSpPr>
        <p:sp>
          <p:nvSpPr>
            <p:cNvPr id="129" name="Ovál 128">
              <a:extLst>
                <a:ext uri="{FF2B5EF4-FFF2-40B4-BE49-F238E27FC236}">
                  <a16:creationId xmlns:a16="http://schemas.microsoft.com/office/drawing/2014/main" id="{8D60FDE8-D610-4587-B671-98CA0C10C7B0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0" name="Group 18">
              <a:extLst>
                <a:ext uri="{FF2B5EF4-FFF2-40B4-BE49-F238E27FC236}">
                  <a16:creationId xmlns:a16="http://schemas.microsoft.com/office/drawing/2014/main" id="{9E3960AE-5E4F-4EEB-9270-62BEF1BB1E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134" name="Freeform 11">
                <a:extLst>
                  <a:ext uri="{FF2B5EF4-FFF2-40B4-BE49-F238E27FC236}">
                    <a16:creationId xmlns:a16="http://schemas.microsoft.com/office/drawing/2014/main" id="{6B4B8694-9F65-464C-8915-3518CE68F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5" name="Freeform 13">
                <a:extLst>
                  <a:ext uri="{FF2B5EF4-FFF2-40B4-BE49-F238E27FC236}">
                    <a16:creationId xmlns:a16="http://schemas.microsoft.com/office/drawing/2014/main" id="{52EC1B2D-A29E-4397-873C-ECF52545F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31" name="Group 15">
              <a:extLst>
                <a:ext uri="{FF2B5EF4-FFF2-40B4-BE49-F238E27FC236}">
                  <a16:creationId xmlns:a16="http://schemas.microsoft.com/office/drawing/2014/main" id="{5EA0565A-A335-49CB-AB28-DB0D05E534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132" name="Freeform 14">
                <a:extLst>
                  <a:ext uri="{FF2B5EF4-FFF2-40B4-BE49-F238E27FC236}">
                    <a16:creationId xmlns:a16="http://schemas.microsoft.com/office/drawing/2014/main" id="{FD89F92F-4970-482C-B2D1-3EAA8B2FC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3" name="Freeform 15">
                <a:extLst>
                  <a:ext uri="{FF2B5EF4-FFF2-40B4-BE49-F238E27FC236}">
                    <a16:creationId xmlns:a16="http://schemas.microsoft.com/office/drawing/2014/main" id="{C5A89B96-E7DF-42E4-8C93-E8BE8297D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136" name="Skupina 135">
            <a:extLst>
              <a:ext uri="{FF2B5EF4-FFF2-40B4-BE49-F238E27FC236}">
                <a16:creationId xmlns:a16="http://schemas.microsoft.com/office/drawing/2014/main" id="{C9A8DD14-33CD-45AA-9F30-C61648E69C27}"/>
              </a:ext>
            </a:extLst>
          </p:cNvPr>
          <p:cNvGrpSpPr/>
          <p:nvPr/>
        </p:nvGrpSpPr>
        <p:grpSpPr>
          <a:xfrm>
            <a:off x="7703063" y="693478"/>
            <a:ext cx="324000" cy="324000"/>
            <a:chOff x="4338000" y="3040086"/>
            <a:chExt cx="468000" cy="468000"/>
          </a:xfrm>
        </p:grpSpPr>
        <p:sp>
          <p:nvSpPr>
            <p:cNvPr id="137" name="Ovál 136">
              <a:extLst>
                <a:ext uri="{FF2B5EF4-FFF2-40B4-BE49-F238E27FC236}">
                  <a16:creationId xmlns:a16="http://schemas.microsoft.com/office/drawing/2014/main" id="{61626024-51EB-4817-BC3D-80C53FD9436F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8" name="Skupina 137">
              <a:extLst>
                <a:ext uri="{FF2B5EF4-FFF2-40B4-BE49-F238E27FC236}">
                  <a16:creationId xmlns:a16="http://schemas.microsoft.com/office/drawing/2014/main" id="{875706B9-A570-4C67-AE40-8D8155BFAEE4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142" name="Freeform 11">
                <a:extLst>
                  <a:ext uri="{FF2B5EF4-FFF2-40B4-BE49-F238E27FC236}">
                    <a16:creationId xmlns:a16="http://schemas.microsoft.com/office/drawing/2014/main" id="{9D1D8663-77F0-47CD-91AA-FCC8FD43C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3" name="Freeform 14">
                <a:extLst>
                  <a:ext uri="{FF2B5EF4-FFF2-40B4-BE49-F238E27FC236}">
                    <a16:creationId xmlns:a16="http://schemas.microsoft.com/office/drawing/2014/main" id="{ADD597E1-411C-4C16-83A6-9A7DFE839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4" name="Freeform 15">
                <a:extLst>
                  <a:ext uri="{FF2B5EF4-FFF2-40B4-BE49-F238E27FC236}">
                    <a16:creationId xmlns:a16="http://schemas.microsoft.com/office/drawing/2014/main" id="{A1BBE962-ADDA-41A5-8732-0D0EC2E8D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39" name="Skupina 138">
              <a:extLst>
                <a:ext uri="{FF2B5EF4-FFF2-40B4-BE49-F238E27FC236}">
                  <a16:creationId xmlns:a16="http://schemas.microsoft.com/office/drawing/2014/main" id="{EBB05EEF-38D1-4997-9C73-8B7D6C832812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140" name="Freeform 16">
                <a:extLst>
                  <a:ext uri="{FF2B5EF4-FFF2-40B4-BE49-F238E27FC236}">
                    <a16:creationId xmlns:a16="http://schemas.microsoft.com/office/drawing/2014/main" id="{D2C3E684-488E-441D-9AA4-47BAA2A3D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1" name="Freeform 17">
                <a:extLst>
                  <a:ext uri="{FF2B5EF4-FFF2-40B4-BE49-F238E27FC236}">
                    <a16:creationId xmlns:a16="http://schemas.microsoft.com/office/drawing/2014/main" id="{96CCD5C7-8C48-48AD-A715-1F7691AF8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7CB808DF-9643-46A2-978C-D87C408795EF}"/>
              </a:ext>
            </a:extLst>
          </p:cNvPr>
          <p:cNvSpPr/>
          <p:nvPr/>
        </p:nvSpPr>
        <p:spPr>
          <a:xfrm>
            <a:off x="0" y="820698"/>
            <a:ext cx="9144000" cy="266078"/>
          </a:xfrm>
          <a:prstGeom prst="rect">
            <a:avLst/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MUSÍ SE DĚTI NEJPRVE DOVOLIT, NEŽ SI PUSTÍ RÁDIO?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C27F55D-41DC-49B0-8E44-878CF6B4A6DF}"/>
              </a:ext>
            </a:extLst>
          </p:cNvPr>
          <p:cNvSpPr/>
          <p:nvPr/>
        </p:nvSpPr>
        <p:spPr>
          <a:xfrm>
            <a:off x="0" y="1085870"/>
            <a:ext cx="9144000" cy="176378"/>
          </a:xfrm>
          <a:prstGeom prst="rect">
            <a:avLst/>
          </a:prstGeom>
          <a:solidFill>
            <a:schemeClr val="tx1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2"/>
                </a:solidFill>
              </a:rPr>
              <a:t>O2. </a:t>
            </a:r>
            <a:r>
              <a:rPr lang="cs-CZ" sz="900" i="1" dirty="0">
                <a:solidFill>
                  <a:schemeClr val="tx2"/>
                </a:solidFill>
              </a:rPr>
              <a:t>Když si chceš sám/a pustit rádio, musíš se nejprve dovolit rodičů?, </a:t>
            </a:r>
            <a:r>
              <a:rPr lang="cs-CZ" sz="900" b="1" i="1" dirty="0">
                <a:solidFill>
                  <a:schemeClr val="tx2"/>
                </a:solidFill>
              </a:rPr>
              <a:t>O1. </a:t>
            </a:r>
            <a:r>
              <a:rPr lang="cs-CZ" sz="900" i="1" dirty="0">
                <a:solidFill>
                  <a:schemeClr val="tx2"/>
                </a:solidFill>
              </a:rPr>
              <a:t>Při jaké příležitosti nejčastěji posloucháš rádio?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36CEAFA-F998-4081-82E7-4A6E39010B94}"/>
              </a:ext>
            </a:extLst>
          </p:cNvPr>
          <p:cNvSpPr txBox="1"/>
          <p:nvPr/>
        </p:nvSpPr>
        <p:spPr>
          <a:xfrm>
            <a:off x="-70610" y="102480"/>
            <a:ext cx="910666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KDYŽ SI DĚTI CHTĚJÍ PUSTIT RÁDIO, TAK SE PŘEVÁŽNĚ NEMUSÍ DOVOLOVAT SVÝCH RODIČŮ. A CELKOVĚ, ČÍM STARŠÍ DĚTI JSOU, TÍM ČASTĚJI SI RÁDIO POUŠTĚJÍ SAMY.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A28A4299-FF67-4699-831C-790A4356A892}"/>
              </a:ext>
            </a:extLst>
          </p:cNvPr>
          <p:cNvSpPr/>
          <p:nvPr/>
        </p:nvSpPr>
        <p:spPr>
          <a:xfrm>
            <a:off x="696246" y="1800574"/>
            <a:ext cx="2730321" cy="2931764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B8A0940-1BA7-42F6-BB24-C8295DDA88CF}"/>
              </a:ext>
            </a:extLst>
          </p:cNvPr>
          <p:cNvGrpSpPr/>
          <p:nvPr/>
        </p:nvGrpSpPr>
        <p:grpSpPr>
          <a:xfrm>
            <a:off x="8311209" y="3590367"/>
            <a:ext cx="324000" cy="324000"/>
            <a:chOff x="4889375" y="3924300"/>
            <a:chExt cx="612000" cy="612000"/>
          </a:xfrm>
        </p:grpSpPr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84E893E6-A1E5-4E31-AF65-E1A8B8D2B4AF}"/>
                </a:ext>
              </a:extLst>
            </p:cNvPr>
            <p:cNvSpPr/>
            <p:nvPr/>
          </p:nvSpPr>
          <p:spPr>
            <a:xfrm>
              <a:off x="4889375" y="3924300"/>
              <a:ext cx="612000" cy="612000"/>
            </a:xfrm>
            <a:prstGeom prst="ellipse">
              <a:avLst/>
            </a:prstGeom>
            <a:solidFill>
              <a:srgbClr val="003B89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86">
              <a:extLst>
                <a:ext uri="{FF2B5EF4-FFF2-40B4-BE49-F238E27FC236}">
                  <a16:creationId xmlns:a16="http://schemas.microsoft.com/office/drawing/2014/main" id="{AF918112-5D86-44CD-B454-403BE98399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0990" y="3978102"/>
              <a:ext cx="286472" cy="468951"/>
              <a:chOff x="6531125" y="4555470"/>
              <a:chExt cx="1070999" cy="1753255"/>
            </a:xfrm>
            <a:solidFill>
              <a:schemeClr val="bg1"/>
            </a:solidFill>
          </p:grpSpPr>
          <p:sp>
            <p:nvSpPr>
              <p:cNvPr id="17" name="Freeform 50">
                <a:extLst>
                  <a:ext uri="{FF2B5EF4-FFF2-40B4-BE49-F238E27FC236}">
                    <a16:creationId xmlns:a16="http://schemas.microsoft.com/office/drawing/2014/main" id="{79971752-3FE8-4E9E-9203-4F6F26963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841" y="4841809"/>
                <a:ext cx="95229" cy="495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0" y="25"/>
                  </a:cxn>
                  <a:cxn ang="0">
                    <a:pos x="62" y="32"/>
                  </a:cxn>
                  <a:cxn ang="0">
                    <a:pos x="40" y="5"/>
                  </a:cxn>
                </a:cxnLst>
                <a:rect l="0" t="0" r="r" b="b"/>
                <a:pathLst>
                  <a:path w="62" h="32">
                    <a:moveTo>
                      <a:pt x="40" y="5"/>
                    </a:moveTo>
                    <a:cubicBezTo>
                      <a:pt x="23" y="0"/>
                      <a:pt x="6" y="8"/>
                      <a:pt x="0" y="2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1" y="20"/>
                      <a:pt x="52" y="9"/>
                      <a:pt x="4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" name="Freeform 51">
                <a:extLst>
                  <a:ext uri="{FF2B5EF4-FFF2-40B4-BE49-F238E27FC236}">
                    <a16:creationId xmlns:a16="http://schemas.microsoft.com/office/drawing/2014/main" id="{EB4C537F-37D3-4ACF-BFD2-7449F78C5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799" y="4755711"/>
                <a:ext cx="890325" cy="1553014"/>
              </a:xfrm>
              <a:custGeom>
                <a:avLst/>
                <a:gdLst/>
                <a:ahLst/>
                <a:cxnLst>
                  <a:cxn ang="0">
                    <a:pos x="560" y="10"/>
                  </a:cxn>
                  <a:cxn ang="0">
                    <a:pos x="516" y="18"/>
                  </a:cxn>
                  <a:cxn ang="0">
                    <a:pos x="350" y="196"/>
                  </a:cxn>
                  <a:cxn ang="0">
                    <a:pos x="285" y="250"/>
                  </a:cxn>
                  <a:cxn ang="0">
                    <a:pos x="269" y="262"/>
                  </a:cxn>
                  <a:cxn ang="0">
                    <a:pos x="125" y="262"/>
                  </a:cxn>
                  <a:cxn ang="0">
                    <a:pos x="118" y="263"/>
                  </a:cxn>
                  <a:cxn ang="0">
                    <a:pos x="109" y="262"/>
                  </a:cxn>
                  <a:cxn ang="0">
                    <a:pos x="0" y="272"/>
                  </a:cxn>
                  <a:cxn ang="0">
                    <a:pos x="67" y="318"/>
                  </a:cxn>
                  <a:cxn ang="0">
                    <a:pos x="94" y="324"/>
                  </a:cxn>
                  <a:cxn ang="0">
                    <a:pos x="94" y="958"/>
                  </a:cxn>
                  <a:cxn ang="0">
                    <a:pos x="143" y="1008"/>
                  </a:cxn>
                  <a:cxn ang="0">
                    <a:pos x="193" y="958"/>
                  </a:cxn>
                  <a:cxn ang="0">
                    <a:pos x="193" y="597"/>
                  </a:cxn>
                  <a:cxn ang="0">
                    <a:pos x="211" y="597"/>
                  </a:cxn>
                  <a:cxn ang="0">
                    <a:pos x="211" y="958"/>
                  </a:cxn>
                  <a:cxn ang="0">
                    <a:pos x="261" y="1008"/>
                  </a:cxn>
                  <a:cxn ang="0">
                    <a:pos x="310" y="958"/>
                  </a:cxn>
                  <a:cxn ang="0">
                    <a:pos x="310" y="311"/>
                  </a:cxn>
                  <a:cxn ang="0">
                    <a:pos x="568" y="55"/>
                  </a:cxn>
                  <a:cxn ang="0">
                    <a:pos x="560" y="10"/>
                  </a:cxn>
                </a:cxnLst>
                <a:rect l="0" t="0" r="r" b="b"/>
                <a:pathLst>
                  <a:path w="578" h="1008">
                    <a:moveTo>
                      <a:pt x="560" y="10"/>
                    </a:moveTo>
                    <a:cubicBezTo>
                      <a:pt x="546" y="0"/>
                      <a:pt x="526" y="3"/>
                      <a:pt x="516" y="18"/>
                    </a:cubicBezTo>
                    <a:cubicBezTo>
                      <a:pt x="466" y="88"/>
                      <a:pt x="401" y="151"/>
                      <a:pt x="350" y="196"/>
                    </a:cubicBezTo>
                    <a:cubicBezTo>
                      <a:pt x="324" y="219"/>
                      <a:pt x="301" y="237"/>
                      <a:pt x="285" y="250"/>
                    </a:cubicBezTo>
                    <a:cubicBezTo>
                      <a:pt x="279" y="255"/>
                      <a:pt x="273" y="259"/>
                      <a:pt x="269" y="262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2" y="262"/>
                      <a:pt x="120" y="262"/>
                      <a:pt x="118" y="263"/>
                    </a:cubicBezTo>
                    <a:cubicBezTo>
                      <a:pt x="115" y="262"/>
                      <a:pt x="112" y="262"/>
                      <a:pt x="109" y="26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" y="297"/>
                      <a:pt x="45" y="311"/>
                      <a:pt x="67" y="318"/>
                    </a:cubicBezTo>
                    <a:cubicBezTo>
                      <a:pt x="77" y="321"/>
                      <a:pt x="86" y="323"/>
                      <a:pt x="94" y="324"/>
                    </a:cubicBezTo>
                    <a:cubicBezTo>
                      <a:pt x="94" y="958"/>
                      <a:pt x="94" y="958"/>
                      <a:pt x="94" y="958"/>
                    </a:cubicBezTo>
                    <a:cubicBezTo>
                      <a:pt x="94" y="986"/>
                      <a:pt x="116" y="1008"/>
                      <a:pt x="143" y="1008"/>
                    </a:cubicBezTo>
                    <a:cubicBezTo>
                      <a:pt x="171" y="1008"/>
                      <a:pt x="193" y="986"/>
                      <a:pt x="193" y="95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211" y="597"/>
                      <a:pt x="211" y="597"/>
                      <a:pt x="211" y="597"/>
                    </a:cubicBezTo>
                    <a:cubicBezTo>
                      <a:pt x="211" y="958"/>
                      <a:pt x="211" y="958"/>
                      <a:pt x="211" y="958"/>
                    </a:cubicBezTo>
                    <a:cubicBezTo>
                      <a:pt x="211" y="986"/>
                      <a:pt x="233" y="1008"/>
                      <a:pt x="261" y="1008"/>
                    </a:cubicBezTo>
                    <a:cubicBezTo>
                      <a:pt x="288" y="1008"/>
                      <a:pt x="310" y="986"/>
                      <a:pt x="310" y="958"/>
                    </a:cubicBezTo>
                    <a:cubicBezTo>
                      <a:pt x="310" y="311"/>
                      <a:pt x="310" y="311"/>
                      <a:pt x="310" y="311"/>
                    </a:cubicBezTo>
                    <a:cubicBezTo>
                      <a:pt x="351" y="280"/>
                      <a:pt x="478" y="181"/>
                      <a:pt x="568" y="55"/>
                    </a:cubicBezTo>
                    <a:cubicBezTo>
                      <a:pt x="578" y="40"/>
                      <a:pt x="575" y="20"/>
                      <a:pt x="5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" name="Freeform 52">
                <a:extLst>
                  <a:ext uri="{FF2B5EF4-FFF2-40B4-BE49-F238E27FC236}">
                    <a16:creationId xmlns:a16="http://schemas.microsoft.com/office/drawing/2014/main" id="{28E96527-B8F3-4727-AD1A-514803B4AD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0924" y="4888119"/>
                <a:ext cx="341780" cy="275903"/>
              </a:xfrm>
              <a:custGeom>
                <a:avLst/>
                <a:gdLst/>
                <a:ahLst/>
                <a:cxnLst>
                  <a:cxn ang="0">
                    <a:pos x="222" y="160"/>
                  </a:cxn>
                  <a:cxn ang="0">
                    <a:pos x="137" y="63"/>
                  </a:cxn>
                  <a:cxn ang="0">
                    <a:pos x="148" y="18"/>
                  </a:cxn>
                  <a:cxn ang="0">
                    <a:pos x="0" y="0"/>
                  </a:cxn>
                  <a:cxn ang="0">
                    <a:pos x="25" y="179"/>
                  </a:cxn>
                  <a:cxn ang="0">
                    <a:pos x="222" y="160"/>
                  </a:cxn>
                  <a:cxn ang="0">
                    <a:pos x="43" y="90"/>
                  </a:cxn>
                  <a:cxn ang="0">
                    <a:pos x="85" y="47"/>
                  </a:cxn>
                  <a:cxn ang="0">
                    <a:pos x="127" y="90"/>
                  </a:cxn>
                  <a:cxn ang="0">
                    <a:pos x="85" y="133"/>
                  </a:cxn>
                  <a:cxn ang="0">
                    <a:pos x="43" y="90"/>
                  </a:cxn>
                </a:cxnLst>
                <a:rect l="0" t="0" r="r" b="b"/>
                <a:pathLst>
                  <a:path w="222" h="179">
                    <a:moveTo>
                      <a:pt x="222" y="160"/>
                    </a:moveTo>
                    <a:cubicBezTo>
                      <a:pt x="174" y="154"/>
                      <a:pt x="137" y="113"/>
                      <a:pt x="137" y="63"/>
                    </a:cubicBezTo>
                    <a:cubicBezTo>
                      <a:pt x="137" y="47"/>
                      <a:pt x="141" y="31"/>
                      <a:pt x="14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79"/>
                      <a:pt x="25" y="179"/>
                      <a:pt x="25" y="179"/>
                    </a:cubicBezTo>
                    <a:lnTo>
                      <a:pt x="222" y="160"/>
                    </a:lnTo>
                    <a:close/>
                    <a:moveTo>
                      <a:pt x="43" y="90"/>
                    </a:moveTo>
                    <a:cubicBezTo>
                      <a:pt x="43" y="66"/>
                      <a:pt x="62" y="47"/>
                      <a:pt x="85" y="47"/>
                    </a:cubicBezTo>
                    <a:cubicBezTo>
                      <a:pt x="108" y="47"/>
                      <a:pt x="127" y="66"/>
                      <a:pt x="127" y="90"/>
                    </a:cubicBezTo>
                    <a:cubicBezTo>
                      <a:pt x="127" y="113"/>
                      <a:pt x="108" y="133"/>
                      <a:pt x="85" y="133"/>
                    </a:cubicBezTo>
                    <a:cubicBezTo>
                      <a:pt x="62" y="133"/>
                      <a:pt x="43" y="113"/>
                      <a:pt x="43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0" name="Freeform 53">
                <a:extLst>
                  <a:ext uri="{FF2B5EF4-FFF2-40B4-BE49-F238E27FC236}">
                    <a16:creationId xmlns:a16="http://schemas.microsoft.com/office/drawing/2014/main" id="{4696F1C6-DD7F-46C0-8375-1B82CFD6D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125" y="4880292"/>
                <a:ext cx="155889" cy="299384"/>
              </a:xfrm>
              <a:custGeom>
                <a:avLst/>
                <a:gdLst/>
                <a:ahLst/>
                <a:cxnLst>
                  <a:cxn ang="0">
                    <a:pos x="177" y="10"/>
                  </a:cxn>
                  <a:cxn ang="0">
                    <a:pos x="90" y="0"/>
                  </a:cxn>
                  <a:cxn ang="0">
                    <a:pos x="0" y="459"/>
                  </a:cxn>
                  <a:cxn ang="0">
                    <a:pos x="239" y="437"/>
                  </a:cxn>
                  <a:cxn ang="0">
                    <a:pos x="177" y="10"/>
                  </a:cxn>
                </a:cxnLst>
                <a:rect l="0" t="0" r="r" b="b"/>
                <a:pathLst>
                  <a:path w="239" h="459">
                    <a:moveTo>
                      <a:pt x="177" y="10"/>
                    </a:moveTo>
                    <a:lnTo>
                      <a:pt x="90" y="0"/>
                    </a:lnTo>
                    <a:lnTo>
                      <a:pt x="0" y="459"/>
                    </a:lnTo>
                    <a:lnTo>
                      <a:pt x="239" y="437"/>
                    </a:lnTo>
                    <a:lnTo>
                      <a:pt x="17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1" name="Oval 54">
                <a:extLst>
                  <a:ext uri="{FF2B5EF4-FFF2-40B4-BE49-F238E27FC236}">
                    <a16:creationId xmlns:a16="http://schemas.microsoft.com/office/drawing/2014/main" id="{ABBE02AD-EE6D-4447-873C-647DB22F9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94" y="4846375"/>
                <a:ext cx="277208" cy="2778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2" name="Oval 55">
                <a:extLst>
                  <a:ext uri="{FF2B5EF4-FFF2-40B4-BE49-F238E27FC236}">
                    <a16:creationId xmlns:a16="http://schemas.microsoft.com/office/drawing/2014/main" id="{3B744264-E0C4-48CB-B7DB-F1CCCF8E5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153" y="4997697"/>
                <a:ext cx="58703" cy="567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" name="Freeform 56">
                <a:extLst>
                  <a:ext uri="{FF2B5EF4-FFF2-40B4-BE49-F238E27FC236}">
                    <a16:creationId xmlns:a16="http://schemas.microsoft.com/office/drawing/2014/main" id="{164B7183-2DCF-4647-811F-12938940E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14" y="4555470"/>
                <a:ext cx="169586" cy="228288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75" y="107"/>
                  </a:cxn>
                  <a:cxn ang="0">
                    <a:pos x="61" y="137"/>
                  </a:cxn>
                  <a:cxn ang="0">
                    <a:pos x="94" y="141"/>
                  </a:cxn>
                  <a:cxn ang="0">
                    <a:pos x="110" y="117"/>
                  </a:cxn>
                  <a:cxn ang="0">
                    <a:pos x="110" y="117"/>
                  </a:cxn>
                  <a:cxn ang="0">
                    <a:pos x="110" y="51"/>
                  </a:cxn>
                  <a:cxn ang="0">
                    <a:pos x="98" y="29"/>
                  </a:cxn>
                  <a:cxn ang="0">
                    <a:pos x="98" y="29"/>
                  </a:cxn>
                  <a:cxn ang="0">
                    <a:pos x="52" y="4"/>
                  </a:cxn>
                  <a:cxn ang="0">
                    <a:pos x="40" y="11"/>
                  </a:cxn>
                  <a:cxn ang="0">
                    <a:pos x="40" y="74"/>
                  </a:cxn>
                  <a:cxn ang="0">
                    <a:pos x="35" y="73"/>
                  </a:cxn>
                  <a:cxn ang="0">
                    <a:pos x="20" y="78"/>
                  </a:cxn>
                  <a:cxn ang="0">
                    <a:pos x="6" y="108"/>
                  </a:cxn>
                  <a:cxn ang="0">
                    <a:pos x="39" y="112"/>
                  </a:cxn>
                  <a:cxn ang="0">
                    <a:pos x="54" y="88"/>
                  </a:cxn>
                  <a:cxn ang="0">
                    <a:pos x="55" y="88"/>
                  </a:cxn>
                  <a:cxn ang="0">
                    <a:pos x="55" y="46"/>
                  </a:cxn>
                  <a:cxn ang="0">
                    <a:pos x="67" y="39"/>
                  </a:cxn>
                  <a:cxn ang="0">
                    <a:pos x="83" y="48"/>
                  </a:cxn>
                  <a:cxn ang="0">
                    <a:pos x="95" y="70"/>
                  </a:cxn>
                  <a:cxn ang="0">
                    <a:pos x="95" y="103"/>
                  </a:cxn>
                  <a:cxn ang="0">
                    <a:pos x="91" y="103"/>
                  </a:cxn>
                </a:cxnLst>
                <a:rect l="0" t="0" r="r" b="b"/>
                <a:pathLst>
                  <a:path w="110" h="148">
                    <a:moveTo>
                      <a:pt x="91" y="103"/>
                    </a:moveTo>
                    <a:cubicBezTo>
                      <a:pt x="86" y="103"/>
                      <a:pt x="80" y="104"/>
                      <a:pt x="75" y="107"/>
                    </a:cubicBezTo>
                    <a:cubicBezTo>
                      <a:pt x="62" y="114"/>
                      <a:pt x="56" y="128"/>
                      <a:pt x="61" y="137"/>
                    </a:cubicBezTo>
                    <a:cubicBezTo>
                      <a:pt x="67" y="147"/>
                      <a:pt x="81" y="148"/>
                      <a:pt x="94" y="141"/>
                    </a:cubicBezTo>
                    <a:cubicBezTo>
                      <a:pt x="105" y="135"/>
                      <a:pt x="110" y="126"/>
                      <a:pt x="110" y="117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10" y="43"/>
                      <a:pt x="104" y="33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40" y="4"/>
                      <a:pt x="40" y="1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8" y="73"/>
                      <a:pt x="37" y="73"/>
                      <a:pt x="35" y="73"/>
                    </a:cubicBezTo>
                    <a:cubicBezTo>
                      <a:pt x="30" y="73"/>
                      <a:pt x="25" y="75"/>
                      <a:pt x="20" y="78"/>
                    </a:cubicBezTo>
                    <a:cubicBezTo>
                      <a:pt x="7" y="85"/>
                      <a:pt x="0" y="98"/>
                      <a:pt x="6" y="108"/>
                    </a:cubicBezTo>
                    <a:cubicBezTo>
                      <a:pt x="11" y="117"/>
                      <a:pt x="26" y="119"/>
                      <a:pt x="39" y="112"/>
                    </a:cubicBezTo>
                    <a:cubicBezTo>
                      <a:pt x="49" y="106"/>
                      <a:pt x="55" y="96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8"/>
                      <a:pt x="60" y="35"/>
                      <a:pt x="67" y="3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90" y="52"/>
                      <a:pt x="95" y="62"/>
                      <a:pt x="95" y="70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2" y="103"/>
                      <a:pt x="91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4" name="Group 214">
              <a:extLst>
                <a:ext uri="{FF2B5EF4-FFF2-40B4-BE49-F238E27FC236}">
                  <a16:creationId xmlns:a16="http://schemas.microsoft.com/office/drawing/2014/main" id="{ECBFFE6A-E365-46A0-B44E-7AE38F712D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8892" y="4094291"/>
              <a:ext cx="165375" cy="352768"/>
              <a:chOff x="-1792999" y="3284984"/>
              <a:chExt cx="485284" cy="1035190"/>
            </a:xfrm>
            <a:solidFill>
              <a:schemeClr val="bg1"/>
            </a:solidFill>
          </p:grpSpPr>
          <p:sp>
            <p:nvSpPr>
              <p:cNvPr id="15" name="Oval 80">
                <a:extLst>
                  <a:ext uri="{FF2B5EF4-FFF2-40B4-BE49-F238E27FC236}">
                    <a16:creationId xmlns:a16="http://schemas.microsoft.com/office/drawing/2014/main" id="{3E286583-ACA9-4865-8843-67074D2EA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924" y="3284984"/>
                <a:ext cx="198747" cy="19691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id="{CDE9B1F1-8A1F-4F60-850E-C4A3E8FE2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2999" y="3495314"/>
                <a:ext cx="485284" cy="824860"/>
              </a:xfrm>
              <a:custGeom>
                <a:avLst/>
                <a:gdLst/>
                <a:ahLst/>
                <a:cxnLst>
                  <a:cxn ang="0">
                    <a:pos x="334" y="247"/>
                  </a:cxn>
                  <a:cxn ang="0">
                    <a:pos x="297" y="54"/>
                  </a:cxn>
                  <a:cxn ang="0">
                    <a:pos x="296" y="51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6" y="0"/>
                  </a:cxn>
                  <a:cxn ang="0">
                    <a:pos x="41" y="51"/>
                  </a:cxn>
                  <a:cxn ang="0">
                    <a:pos x="40" y="54"/>
                  </a:cxn>
                  <a:cxn ang="0">
                    <a:pos x="3" y="247"/>
                  </a:cxn>
                  <a:cxn ang="0">
                    <a:pos x="22" y="275"/>
                  </a:cxn>
                  <a:cxn ang="0">
                    <a:pos x="50" y="256"/>
                  </a:cxn>
                  <a:cxn ang="0">
                    <a:pos x="83" y="86"/>
                  </a:cxn>
                  <a:cxn ang="0">
                    <a:pos x="88" y="92"/>
                  </a:cxn>
                  <a:cxn ang="0">
                    <a:pos x="32" y="374"/>
                  </a:cxn>
                  <a:cxn ang="0">
                    <a:pos x="91" y="374"/>
                  </a:cxn>
                  <a:cxn ang="0">
                    <a:pos x="91" y="537"/>
                  </a:cxn>
                  <a:cxn ang="0">
                    <a:pos x="127" y="573"/>
                  </a:cxn>
                  <a:cxn ang="0">
                    <a:pos x="164" y="537"/>
                  </a:cxn>
                  <a:cxn ang="0">
                    <a:pos x="164" y="374"/>
                  </a:cxn>
                  <a:cxn ang="0">
                    <a:pos x="165" y="374"/>
                  </a:cxn>
                  <a:cxn ang="0">
                    <a:pos x="165" y="374"/>
                  </a:cxn>
                  <a:cxn ang="0">
                    <a:pos x="168" y="374"/>
                  </a:cxn>
                  <a:cxn ang="0">
                    <a:pos x="168" y="537"/>
                  </a:cxn>
                  <a:cxn ang="0">
                    <a:pos x="205" y="573"/>
                  </a:cxn>
                  <a:cxn ang="0">
                    <a:pos x="241" y="537"/>
                  </a:cxn>
                  <a:cxn ang="0">
                    <a:pos x="241" y="374"/>
                  </a:cxn>
                  <a:cxn ang="0">
                    <a:pos x="305" y="374"/>
                  </a:cxn>
                  <a:cxn ang="0">
                    <a:pos x="249" y="89"/>
                  </a:cxn>
                  <a:cxn ang="0">
                    <a:pos x="255" y="90"/>
                  </a:cxn>
                  <a:cxn ang="0">
                    <a:pos x="287" y="256"/>
                  </a:cxn>
                  <a:cxn ang="0">
                    <a:pos x="315" y="275"/>
                  </a:cxn>
                  <a:cxn ang="0">
                    <a:pos x="334" y="247"/>
                  </a:cxn>
                </a:cxnLst>
                <a:rect l="0" t="0" r="r" b="b"/>
                <a:pathLst>
                  <a:path w="337" h="573">
                    <a:moveTo>
                      <a:pt x="334" y="247"/>
                    </a:moveTo>
                    <a:cubicBezTo>
                      <a:pt x="297" y="54"/>
                      <a:pt x="297" y="54"/>
                      <a:pt x="297" y="54"/>
                    </a:cubicBezTo>
                    <a:cubicBezTo>
                      <a:pt x="297" y="53"/>
                      <a:pt x="296" y="52"/>
                      <a:pt x="296" y="51"/>
                    </a:cubicBezTo>
                    <a:cubicBezTo>
                      <a:pt x="288" y="19"/>
                      <a:pt x="256" y="0"/>
                      <a:pt x="171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81" y="0"/>
                      <a:pt x="49" y="19"/>
                      <a:pt x="41" y="51"/>
                    </a:cubicBezTo>
                    <a:cubicBezTo>
                      <a:pt x="40" y="52"/>
                      <a:pt x="40" y="53"/>
                      <a:pt x="40" y="54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0" y="260"/>
                      <a:pt x="9" y="273"/>
                      <a:pt x="22" y="275"/>
                    </a:cubicBezTo>
                    <a:cubicBezTo>
                      <a:pt x="35" y="278"/>
                      <a:pt x="47" y="269"/>
                      <a:pt x="50" y="25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5" y="82"/>
                      <a:pt x="89" y="83"/>
                      <a:pt x="88" y="92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91" y="374"/>
                      <a:pt x="91" y="374"/>
                      <a:pt x="91" y="374"/>
                    </a:cubicBezTo>
                    <a:cubicBezTo>
                      <a:pt x="91" y="537"/>
                      <a:pt x="91" y="537"/>
                      <a:pt x="91" y="537"/>
                    </a:cubicBezTo>
                    <a:cubicBezTo>
                      <a:pt x="91" y="557"/>
                      <a:pt x="107" y="573"/>
                      <a:pt x="127" y="573"/>
                    </a:cubicBezTo>
                    <a:cubicBezTo>
                      <a:pt x="147" y="573"/>
                      <a:pt x="164" y="557"/>
                      <a:pt x="164" y="537"/>
                    </a:cubicBezTo>
                    <a:cubicBezTo>
                      <a:pt x="164" y="374"/>
                      <a:pt x="164" y="374"/>
                      <a:pt x="164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8" y="374"/>
                      <a:pt x="168" y="374"/>
                      <a:pt x="168" y="374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57"/>
                      <a:pt x="185" y="573"/>
                      <a:pt x="205" y="573"/>
                    </a:cubicBezTo>
                    <a:cubicBezTo>
                      <a:pt x="225" y="573"/>
                      <a:pt x="241" y="557"/>
                      <a:pt x="241" y="537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305" y="374"/>
                      <a:pt x="305" y="374"/>
                      <a:pt x="305" y="374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49" y="82"/>
                      <a:pt x="254" y="83"/>
                      <a:pt x="255" y="90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9" y="269"/>
                      <a:pt x="302" y="278"/>
                      <a:pt x="315" y="275"/>
                    </a:cubicBezTo>
                    <a:cubicBezTo>
                      <a:pt x="328" y="273"/>
                      <a:pt x="337" y="260"/>
                      <a:pt x="334" y="2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55F3B863-17FB-440F-8AE9-2D15DAC0DF5F}"/>
              </a:ext>
            </a:extLst>
          </p:cNvPr>
          <p:cNvGrpSpPr/>
          <p:nvPr/>
        </p:nvGrpSpPr>
        <p:grpSpPr>
          <a:xfrm>
            <a:off x="2464417" y="1862310"/>
            <a:ext cx="324000" cy="324000"/>
            <a:chOff x="3082862" y="3924300"/>
            <a:chExt cx="612000" cy="612000"/>
          </a:xfrm>
        </p:grpSpPr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3F7C3306-2889-4FC4-A0E1-F88CCC665A72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6" name="Group 18">
              <a:extLst>
                <a:ext uri="{FF2B5EF4-FFF2-40B4-BE49-F238E27FC236}">
                  <a16:creationId xmlns:a16="http://schemas.microsoft.com/office/drawing/2014/main" id="{32441E40-55AC-49FC-83E7-C560C537B4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D2B5FE79-BA21-491A-9E61-78F87DCC5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F38B32C8-DC8D-44BC-848A-A6BDCAF9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27" name="Group 15">
              <a:extLst>
                <a:ext uri="{FF2B5EF4-FFF2-40B4-BE49-F238E27FC236}">
                  <a16:creationId xmlns:a16="http://schemas.microsoft.com/office/drawing/2014/main" id="{6D337960-7C95-45FC-8B1F-B72134832C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F60976C5-5B18-4FAD-9588-B0A5F22C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CA8A86F5-77A8-4C66-B751-9E5E7CA90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959F0084-B343-492B-9D26-16BA99215183}"/>
              </a:ext>
            </a:extLst>
          </p:cNvPr>
          <p:cNvGrpSpPr/>
          <p:nvPr/>
        </p:nvGrpSpPr>
        <p:grpSpPr>
          <a:xfrm>
            <a:off x="1279675" y="1862310"/>
            <a:ext cx="324000" cy="324000"/>
            <a:chOff x="4338000" y="3040086"/>
            <a:chExt cx="468000" cy="468000"/>
          </a:xfrm>
        </p:grpSpPr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F440D199-2C73-4BE8-B3E0-4AEF0792162E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875A9C34-9A24-455A-98CF-486042CD0DF5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B7D6FF43-01CC-4C98-9829-7F474BD1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9B47A999-3A61-4B18-8EAC-2616F4E69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C75C0C41-54E0-4D55-9C56-7F80B0EC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E5D7EBC6-E063-4238-8A81-52D70FF3A1DE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C404C053-5CFA-4066-912A-16E8D3116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2ACAD02-83AB-4553-90D5-93A1291C3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00C11D-1550-46CD-A8D5-E40300DD3034}"/>
              </a:ext>
            </a:extLst>
          </p:cNvPr>
          <p:cNvSpPr txBox="1"/>
          <p:nvPr/>
        </p:nvSpPr>
        <p:spPr>
          <a:xfrm>
            <a:off x="773250" y="4732004"/>
            <a:ext cx="2763963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6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Poznámka: Mladistvých ve věku 15-18 let jsme se na tuto otázku nedotazovali.</a:t>
            </a:r>
          </a:p>
        </p:txBody>
      </p:sp>
      <p:sp>
        <p:nvSpPr>
          <p:cNvPr id="106" name="Freeform 92">
            <a:extLst>
              <a:ext uri="{FF2B5EF4-FFF2-40B4-BE49-F238E27FC236}">
                <a16:creationId xmlns:a16="http://schemas.microsoft.com/office/drawing/2014/main" id="{C7B5292B-F303-4C26-990F-01A80770BE94}"/>
              </a:ext>
            </a:extLst>
          </p:cNvPr>
          <p:cNvSpPr>
            <a:spLocks noChangeAspect="1"/>
          </p:cNvSpPr>
          <p:nvPr/>
        </p:nvSpPr>
        <p:spPr bwMode="auto">
          <a:xfrm>
            <a:off x="1330287" y="4332197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Freeform 92">
            <a:extLst>
              <a:ext uri="{FF2B5EF4-FFF2-40B4-BE49-F238E27FC236}">
                <a16:creationId xmlns:a16="http://schemas.microsoft.com/office/drawing/2014/main" id="{8DF07EA9-6B19-430F-ADB9-3FF07D08CB6A}"/>
              </a:ext>
            </a:extLst>
          </p:cNvPr>
          <p:cNvSpPr>
            <a:spLocks noChangeAspect="1"/>
          </p:cNvSpPr>
          <p:nvPr/>
        </p:nvSpPr>
        <p:spPr bwMode="auto">
          <a:xfrm>
            <a:off x="1330287" y="2717720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FCC20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Freeform 92">
            <a:extLst>
              <a:ext uri="{FF2B5EF4-FFF2-40B4-BE49-F238E27FC236}">
                <a16:creationId xmlns:a16="http://schemas.microsoft.com/office/drawing/2014/main" id="{E5A0595C-BCB2-495C-90B5-43EFA180F359}"/>
              </a:ext>
            </a:extLst>
          </p:cNvPr>
          <p:cNvSpPr>
            <a:spLocks noChangeAspect="1"/>
          </p:cNvSpPr>
          <p:nvPr/>
        </p:nvSpPr>
        <p:spPr bwMode="auto">
          <a:xfrm>
            <a:off x="1330287" y="2948360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gradFill flip="none" rotWithShape="1">
            <a:gsLst>
              <a:gs pos="40000">
                <a:srgbClr val="003B89"/>
              </a:gs>
              <a:gs pos="47000">
                <a:srgbClr val="FCC207"/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Freeform 92">
            <a:extLst>
              <a:ext uri="{FF2B5EF4-FFF2-40B4-BE49-F238E27FC236}">
                <a16:creationId xmlns:a16="http://schemas.microsoft.com/office/drawing/2014/main" id="{08DA6CB9-781F-4ECB-A935-171B1BC13F57}"/>
              </a:ext>
            </a:extLst>
          </p:cNvPr>
          <p:cNvSpPr>
            <a:spLocks noChangeAspect="1"/>
          </p:cNvSpPr>
          <p:nvPr/>
        </p:nvSpPr>
        <p:spPr bwMode="auto">
          <a:xfrm>
            <a:off x="1330287" y="3179000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" name="Freeform 92">
            <a:extLst>
              <a:ext uri="{FF2B5EF4-FFF2-40B4-BE49-F238E27FC236}">
                <a16:creationId xmlns:a16="http://schemas.microsoft.com/office/drawing/2014/main" id="{4D475404-5BD9-4EC1-B872-0C62DD7CAFD8}"/>
              </a:ext>
            </a:extLst>
          </p:cNvPr>
          <p:cNvSpPr>
            <a:spLocks noChangeAspect="1"/>
          </p:cNvSpPr>
          <p:nvPr/>
        </p:nvSpPr>
        <p:spPr bwMode="auto">
          <a:xfrm>
            <a:off x="1330287" y="3409640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92">
            <a:extLst>
              <a:ext uri="{FF2B5EF4-FFF2-40B4-BE49-F238E27FC236}">
                <a16:creationId xmlns:a16="http://schemas.microsoft.com/office/drawing/2014/main" id="{58613ABD-B6DE-421C-BF56-7C866512947A}"/>
              </a:ext>
            </a:extLst>
          </p:cNvPr>
          <p:cNvSpPr>
            <a:spLocks noChangeAspect="1"/>
          </p:cNvSpPr>
          <p:nvPr/>
        </p:nvSpPr>
        <p:spPr bwMode="auto">
          <a:xfrm>
            <a:off x="1330287" y="3640280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Freeform 92">
            <a:extLst>
              <a:ext uri="{FF2B5EF4-FFF2-40B4-BE49-F238E27FC236}">
                <a16:creationId xmlns:a16="http://schemas.microsoft.com/office/drawing/2014/main" id="{CEAFFB05-20AC-4548-8F35-1DF0D03DC9AE}"/>
              </a:ext>
            </a:extLst>
          </p:cNvPr>
          <p:cNvSpPr>
            <a:spLocks noChangeAspect="1"/>
          </p:cNvSpPr>
          <p:nvPr/>
        </p:nvSpPr>
        <p:spPr bwMode="auto">
          <a:xfrm>
            <a:off x="1330287" y="3870920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Freeform 92">
            <a:extLst>
              <a:ext uri="{FF2B5EF4-FFF2-40B4-BE49-F238E27FC236}">
                <a16:creationId xmlns:a16="http://schemas.microsoft.com/office/drawing/2014/main" id="{7361F026-0E7A-4F5D-80F1-448278BC187F}"/>
              </a:ext>
            </a:extLst>
          </p:cNvPr>
          <p:cNvSpPr>
            <a:spLocks noChangeAspect="1"/>
          </p:cNvSpPr>
          <p:nvPr/>
        </p:nvSpPr>
        <p:spPr bwMode="auto">
          <a:xfrm>
            <a:off x="1330287" y="4101560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92">
            <a:extLst>
              <a:ext uri="{FF2B5EF4-FFF2-40B4-BE49-F238E27FC236}">
                <a16:creationId xmlns:a16="http://schemas.microsoft.com/office/drawing/2014/main" id="{9B177496-6B50-44E6-B08A-94B65FFEBABD}"/>
              </a:ext>
            </a:extLst>
          </p:cNvPr>
          <p:cNvSpPr>
            <a:spLocks noChangeAspect="1"/>
          </p:cNvSpPr>
          <p:nvPr/>
        </p:nvSpPr>
        <p:spPr bwMode="auto">
          <a:xfrm>
            <a:off x="2524227" y="2244924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gradFill>
            <a:gsLst>
              <a:gs pos="47000">
                <a:srgbClr val="003B89"/>
              </a:gs>
              <a:gs pos="54000">
                <a:srgbClr val="FCC207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92">
            <a:extLst>
              <a:ext uri="{FF2B5EF4-FFF2-40B4-BE49-F238E27FC236}">
                <a16:creationId xmlns:a16="http://schemas.microsoft.com/office/drawing/2014/main" id="{C423E463-4E29-4A7C-8DDC-EE19679F2D6A}"/>
              </a:ext>
            </a:extLst>
          </p:cNvPr>
          <p:cNvSpPr>
            <a:spLocks noChangeAspect="1"/>
          </p:cNvSpPr>
          <p:nvPr/>
        </p:nvSpPr>
        <p:spPr bwMode="auto">
          <a:xfrm>
            <a:off x="2524227" y="4320681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92">
            <a:extLst>
              <a:ext uri="{FF2B5EF4-FFF2-40B4-BE49-F238E27FC236}">
                <a16:creationId xmlns:a16="http://schemas.microsoft.com/office/drawing/2014/main" id="{54ED91C3-C7EB-4988-8A0F-0EB3B19FEC65}"/>
              </a:ext>
            </a:extLst>
          </p:cNvPr>
          <p:cNvSpPr>
            <a:spLocks noChangeAspect="1"/>
          </p:cNvSpPr>
          <p:nvPr/>
        </p:nvSpPr>
        <p:spPr bwMode="auto">
          <a:xfrm>
            <a:off x="2524227" y="2475564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92">
            <a:extLst>
              <a:ext uri="{FF2B5EF4-FFF2-40B4-BE49-F238E27FC236}">
                <a16:creationId xmlns:a16="http://schemas.microsoft.com/office/drawing/2014/main" id="{5C7A3A46-6329-403D-816A-631FCBA161E0}"/>
              </a:ext>
            </a:extLst>
          </p:cNvPr>
          <p:cNvSpPr>
            <a:spLocks noChangeAspect="1"/>
          </p:cNvSpPr>
          <p:nvPr/>
        </p:nvSpPr>
        <p:spPr bwMode="auto">
          <a:xfrm>
            <a:off x="2524227" y="2706204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92">
            <a:extLst>
              <a:ext uri="{FF2B5EF4-FFF2-40B4-BE49-F238E27FC236}">
                <a16:creationId xmlns:a16="http://schemas.microsoft.com/office/drawing/2014/main" id="{992D94EF-AB82-490F-A465-7E82DCBE2778}"/>
              </a:ext>
            </a:extLst>
          </p:cNvPr>
          <p:cNvSpPr>
            <a:spLocks noChangeAspect="1"/>
          </p:cNvSpPr>
          <p:nvPr/>
        </p:nvSpPr>
        <p:spPr bwMode="auto">
          <a:xfrm>
            <a:off x="2524227" y="2936844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Freeform 92">
            <a:extLst>
              <a:ext uri="{FF2B5EF4-FFF2-40B4-BE49-F238E27FC236}">
                <a16:creationId xmlns:a16="http://schemas.microsoft.com/office/drawing/2014/main" id="{D34CEF44-4ADB-4738-A3C8-ADB7B28EEF14}"/>
              </a:ext>
            </a:extLst>
          </p:cNvPr>
          <p:cNvSpPr>
            <a:spLocks noChangeAspect="1"/>
          </p:cNvSpPr>
          <p:nvPr/>
        </p:nvSpPr>
        <p:spPr bwMode="auto">
          <a:xfrm>
            <a:off x="2524227" y="3167484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Freeform 92">
            <a:extLst>
              <a:ext uri="{FF2B5EF4-FFF2-40B4-BE49-F238E27FC236}">
                <a16:creationId xmlns:a16="http://schemas.microsoft.com/office/drawing/2014/main" id="{E6E581FE-DFB7-4ED6-A417-B4DCD1BFCF15}"/>
              </a:ext>
            </a:extLst>
          </p:cNvPr>
          <p:cNvSpPr>
            <a:spLocks noChangeAspect="1"/>
          </p:cNvSpPr>
          <p:nvPr/>
        </p:nvSpPr>
        <p:spPr bwMode="auto">
          <a:xfrm>
            <a:off x="2524227" y="3398124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Freeform 92">
            <a:extLst>
              <a:ext uri="{FF2B5EF4-FFF2-40B4-BE49-F238E27FC236}">
                <a16:creationId xmlns:a16="http://schemas.microsoft.com/office/drawing/2014/main" id="{73C191D1-1357-4675-BDF8-8B58926DEF95}"/>
              </a:ext>
            </a:extLst>
          </p:cNvPr>
          <p:cNvSpPr>
            <a:spLocks noChangeAspect="1"/>
          </p:cNvSpPr>
          <p:nvPr/>
        </p:nvSpPr>
        <p:spPr bwMode="auto">
          <a:xfrm>
            <a:off x="2524227" y="3628764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92">
            <a:extLst>
              <a:ext uri="{FF2B5EF4-FFF2-40B4-BE49-F238E27FC236}">
                <a16:creationId xmlns:a16="http://schemas.microsoft.com/office/drawing/2014/main" id="{07467104-343A-4590-B04D-ACBB3215F25A}"/>
              </a:ext>
            </a:extLst>
          </p:cNvPr>
          <p:cNvSpPr>
            <a:spLocks noChangeAspect="1"/>
          </p:cNvSpPr>
          <p:nvPr/>
        </p:nvSpPr>
        <p:spPr bwMode="auto">
          <a:xfrm>
            <a:off x="2524227" y="3859404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4" name="Freeform 92">
            <a:extLst>
              <a:ext uri="{FF2B5EF4-FFF2-40B4-BE49-F238E27FC236}">
                <a16:creationId xmlns:a16="http://schemas.microsoft.com/office/drawing/2014/main" id="{2E0D2445-42C0-4F52-BDA6-08C5ED4626DA}"/>
              </a:ext>
            </a:extLst>
          </p:cNvPr>
          <p:cNvSpPr>
            <a:spLocks noChangeAspect="1"/>
          </p:cNvSpPr>
          <p:nvPr/>
        </p:nvSpPr>
        <p:spPr bwMode="auto">
          <a:xfrm>
            <a:off x="2524227" y="4090044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6902DC3E-DCC7-4F7D-B934-9CED84342857}"/>
              </a:ext>
            </a:extLst>
          </p:cNvPr>
          <p:cNvSpPr txBox="1"/>
          <p:nvPr/>
        </p:nvSpPr>
        <p:spPr>
          <a:xfrm>
            <a:off x="1414654" y="3024025"/>
            <a:ext cx="72008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1200" b="1" dirty="0">
                <a:solidFill>
                  <a:srgbClr val="003B89"/>
                </a:solidFill>
                <a:latin typeface="Calibri" pitchFamily="34" charset="0"/>
                <a:cs typeface="Arial" pitchFamily="34" charset="0"/>
              </a:rPr>
              <a:t>64 % </a:t>
            </a:r>
          </a:p>
          <a:p>
            <a:pPr marL="173038" indent="-173038" algn="ctr"/>
            <a:r>
              <a:rPr lang="cs-CZ" sz="1200" b="1" dirty="0">
                <a:solidFill>
                  <a:srgbClr val="003B89"/>
                </a:solidFill>
                <a:latin typeface="Calibri" pitchFamily="34" charset="0"/>
                <a:cs typeface="Arial" pitchFamily="34" charset="0"/>
              </a:rPr>
              <a:t>NE</a:t>
            </a: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49119598-7A5F-456F-A573-7311E6E8BB00}"/>
              </a:ext>
            </a:extLst>
          </p:cNvPr>
          <p:cNvSpPr txBox="1"/>
          <p:nvPr/>
        </p:nvSpPr>
        <p:spPr>
          <a:xfrm rot="20990963">
            <a:off x="1895181" y="2224942"/>
            <a:ext cx="72008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1200" b="1" dirty="0">
                <a:solidFill>
                  <a:srgbClr val="FCC207"/>
                </a:solidFill>
                <a:latin typeface="Calibri" pitchFamily="34" charset="0"/>
                <a:cs typeface="Arial" pitchFamily="34" charset="0"/>
              </a:rPr>
              <a:t>6 % </a:t>
            </a:r>
          </a:p>
          <a:p>
            <a:pPr marL="173038" indent="-173038" algn="ctr"/>
            <a:r>
              <a:rPr lang="cs-CZ" sz="1200" b="1" dirty="0">
                <a:solidFill>
                  <a:srgbClr val="FCC207"/>
                </a:solidFill>
                <a:latin typeface="Calibri" pitchFamily="34" charset="0"/>
                <a:cs typeface="Arial" pitchFamily="34" charset="0"/>
              </a:rPr>
              <a:t>ANO</a:t>
            </a: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18281830-2432-4D76-A0FF-17EB6C491A66}"/>
              </a:ext>
            </a:extLst>
          </p:cNvPr>
          <p:cNvSpPr txBox="1"/>
          <p:nvPr/>
        </p:nvSpPr>
        <p:spPr>
          <a:xfrm>
            <a:off x="2600241" y="2465595"/>
            <a:ext cx="72008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1200" b="1" dirty="0">
                <a:solidFill>
                  <a:srgbClr val="003B89"/>
                </a:solidFill>
                <a:latin typeface="Calibri" pitchFamily="34" charset="0"/>
                <a:cs typeface="Arial" pitchFamily="34" charset="0"/>
              </a:rPr>
              <a:t>94 % </a:t>
            </a:r>
          </a:p>
          <a:p>
            <a:pPr marL="173038" indent="-173038" algn="ctr"/>
            <a:r>
              <a:rPr lang="cs-CZ" sz="1200" b="1" dirty="0">
                <a:solidFill>
                  <a:srgbClr val="003B89"/>
                </a:solidFill>
                <a:latin typeface="Calibri" pitchFamily="34" charset="0"/>
                <a:cs typeface="Arial" pitchFamily="34" charset="0"/>
              </a:rPr>
              <a:t>NE</a:t>
            </a:r>
          </a:p>
        </p:txBody>
      </p:sp>
      <p:sp>
        <p:nvSpPr>
          <p:cNvPr id="129" name="Výbuch: osmicípý 128">
            <a:extLst>
              <a:ext uri="{FF2B5EF4-FFF2-40B4-BE49-F238E27FC236}">
                <a16:creationId xmlns:a16="http://schemas.microsoft.com/office/drawing/2014/main" id="{72F72810-056C-4134-BA37-562B41F5B412}"/>
              </a:ext>
            </a:extLst>
          </p:cNvPr>
          <p:cNvSpPr/>
          <p:nvPr/>
        </p:nvSpPr>
        <p:spPr>
          <a:xfrm>
            <a:off x="631582" y="2082552"/>
            <a:ext cx="802336" cy="832170"/>
          </a:xfrm>
          <a:prstGeom prst="irregularSeal1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6DC1810C-F7B0-4E56-AE9A-83913DC6A883}"/>
              </a:ext>
            </a:extLst>
          </p:cNvPr>
          <p:cNvSpPr txBox="1"/>
          <p:nvPr/>
        </p:nvSpPr>
        <p:spPr>
          <a:xfrm rot="20990963">
            <a:off x="672710" y="2263139"/>
            <a:ext cx="72008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1200" b="1" dirty="0">
                <a:solidFill>
                  <a:srgbClr val="FCC207"/>
                </a:solidFill>
                <a:latin typeface="Calibri" pitchFamily="34" charset="0"/>
                <a:cs typeface="Arial" pitchFamily="34" charset="0"/>
              </a:rPr>
              <a:t>36 % </a:t>
            </a:r>
          </a:p>
          <a:p>
            <a:pPr marL="173038" indent="-173038" algn="ctr"/>
            <a:r>
              <a:rPr lang="cs-CZ" sz="1200" b="1" dirty="0">
                <a:solidFill>
                  <a:srgbClr val="FCC207"/>
                </a:solidFill>
                <a:latin typeface="Calibri" pitchFamily="34" charset="0"/>
                <a:cs typeface="Arial" pitchFamily="34" charset="0"/>
              </a:rPr>
              <a:t>ANO</a:t>
            </a:r>
          </a:p>
        </p:txBody>
      </p:sp>
      <p:sp>
        <p:nvSpPr>
          <p:cNvPr id="130" name="TextovéPole 129">
            <a:extLst>
              <a:ext uri="{FF2B5EF4-FFF2-40B4-BE49-F238E27FC236}">
                <a16:creationId xmlns:a16="http://schemas.microsoft.com/office/drawing/2014/main" id="{8886E5E1-30E5-4ABF-882D-5F225019ABFB}"/>
              </a:ext>
            </a:extLst>
          </p:cNvPr>
          <p:cNvSpPr txBox="1"/>
          <p:nvPr/>
        </p:nvSpPr>
        <p:spPr>
          <a:xfrm>
            <a:off x="1221313" y="4564711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n=213</a:t>
            </a:r>
          </a:p>
        </p:txBody>
      </p: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4FF496C9-E3AE-4A7C-B67B-7DC8A62FF409}"/>
              </a:ext>
            </a:extLst>
          </p:cNvPr>
          <p:cNvSpPr txBox="1"/>
          <p:nvPr/>
        </p:nvSpPr>
        <p:spPr>
          <a:xfrm>
            <a:off x="2409878" y="4556918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n=207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A02A426-CA8A-44AD-9BD6-25B44FA4F578}"/>
              </a:ext>
            </a:extLst>
          </p:cNvPr>
          <p:cNvSpPr txBox="1"/>
          <p:nvPr/>
        </p:nvSpPr>
        <p:spPr>
          <a:xfrm>
            <a:off x="4295869" y="1393274"/>
            <a:ext cx="295143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 KDO DOMA POUŠTÍ RÁDIO ČASTĚJI?</a:t>
            </a:r>
          </a:p>
        </p:txBody>
      </p: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2F83DC54-BD9F-42A2-AE08-E629ED7FD8AF}"/>
              </a:ext>
            </a:extLst>
          </p:cNvPr>
          <p:cNvGrpSpPr/>
          <p:nvPr/>
        </p:nvGrpSpPr>
        <p:grpSpPr>
          <a:xfrm>
            <a:off x="8294831" y="2931332"/>
            <a:ext cx="324000" cy="324000"/>
            <a:chOff x="3082862" y="3924300"/>
            <a:chExt cx="612000" cy="612000"/>
          </a:xfrm>
        </p:grpSpPr>
        <p:sp>
          <p:nvSpPr>
            <p:cNvPr id="69" name="Ovál 68">
              <a:extLst>
                <a:ext uri="{FF2B5EF4-FFF2-40B4-BE49-F238E27FC236}">
                  <a16:creationId xmlns:a16="http://schemas.microsoft.com/office/drawing/2014/main" id="{DD72611C-B437-42DD-AEEC-930011E0A6A0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0" name="Group 18">
              <a:extLst>
                <a:ext uri="{FF2B5EF4-FFF2-40B4-BE49-F238E27FC236}">
                  <a16:creationId xmlns:a16="http://schemas.microsoft.com/office/drawing/2014/main" id="{749F08DF-E276-4E65-BA6A-A0B21213FD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6D506A28-2639-407C-AAD0-DBCB0EFDC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5" name="Freeform 13">
                <a:extLst>
                  <a:ext uri="{FF2B5EF4-FFF2-40B4-BE49-F238E27FC236}">
                    <a16:creationId xmlns:a16="http://schemas.microsoft.com/office/drawing/2014/main" id="{0826555D-AF90-467E-B578-93A1F1558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71" name="Group 15">
              <a:extLst>
                <a:ext uri="{FF2B5EF4-FFF2-40B4-BE49-F238E27FC236}">
                  <a16:creationId xmlns:a16="http://schemas.microsoft.com/office/drawing/2014/main" id="{9477AAD2-B50A-4568-8DDE-21D8F179DB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72" name="Freeform 14">
                <a:extLst>
                  <a:ext uri="{FF2B5EF4-FFF2-40B4-BE49-F238E27FC236}">
                    <a16:creationId xmlns:a16="http://schemas.microsoft.com/office/drawing/2014/main" id="{A9377EF0-A3EF-4709-BC9A-3B4A28C90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59FFE9D4-E242-4E70-96AF-D9B73134C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6F2151B2-6808-4FD9-B7A5-19E98FB52581}"/>
              </a:ext>
            </a:extLst>
          </p:cNvPr>
          <p:cNvGrpSpPr/>
          <p:nvPr/>
        </p:nvGrpSpPr>
        <p:grpSpPr>
          <a:xfrm>
            <a:off x="8271979" y="2284361"/>
            <a:ext cx="324000" cy="324000"/>
            <a:chOff x="4338000" y="3040086"/>
            <a:chExt cx="468000" cy="468000"/>
          </a:xfrm>
        </p:grpSpPr>
        <p:sp>
          <p:nvSpPr>
            <p:cNvPr id="77" name="Ovál 76">
              <a:extLst>
                <a:ext uri="{FF2B5EF4-FFF2-40B4-BE49-F238E27FC236}">
                  <a16:creationId xmlns:a16="http://schemas.microsoft.com/office/drawing/2014/main" id="{B039591A-95ED-4ED9-B190-2D5A9C39597D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8" name="Skupina 77">
              <a:extLst>
                <a:ext uri="{FF2B5EF4-FFF2-40B4-BE49-F238E27FC236}">
                  <a16:creationId xmlns:a16="http://schemas.microsoft.com/office/drawing/2014/main" id="{4D013174-36B1-4D3C-B683-4711BDE1F396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AA070234-89C0-4F8B-991E-78300C535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3" name="Freeform 14">
                <a:extLst>
                  <a:ext uri="{FF2B5EF4-FFF2-40B4-BE49-F238E27FC236}">
                    <a16:creationId xmlns:a16="http://schemas.microsoft.com/office/drawing/2014/main" id="{8A6ABA32-2F4D-401D-A59D-8A63BEFBD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6733598A-349B-4FA5-811A-E0355E921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79" name="Skupina 78">
              <a:extLst>
                <a:ext uri="{FF2B5EF4-FFF2-40B4-BE49-F238E27FC236}">
                  <a16:creationId xmlns:a16="http://schemas.microsoft.com/office/drawing/2014/main" id="{77AF611F-AF5B-4910-8022-6B67588FD5BF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80" name="Freeform 16">
                <a:extLst>
                  <a:ext uri="{FF2B5EF4-FFF2-40B4-BE49-F238E27FC236}">
                    <a16:creationId xmlns:a16="http://schemas.microsoft.com/office/drawing/2014/main" id="{2FE92A0A-5297-4902-A4B9-33FB32EA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F1C5BDC5-74D9-4BAC-BFC4-1F0B588C4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sp>
        <p:nvSpPr>
          <p:cNvPr id="90" name="Obdélník: se zakulacenými rohy 89">
            <a:extLst>
              <a:ext uri="{FF2B5EF4-FFF2-40B4-BE49-F238E27FC236}">
                <a16:creationId xmlns:a16="http://schemas.microsoft.com/office/drawing/2014/main" id="{44780919-59D7-4E11-AE74-4C13AFAAEBDA}"/>
              </a:ext>
            </a:extLst>
          </p:cNvPr>
          <p:cNvSpPr/>
          <p:nvPr/>
        </p:nvSpPr>
        <p:spPr>
          <a:xfrm>
            <a:off x="4381434" y="1810257"/>
            <a:ext cx="1001918" cy="420265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2"/>
                </a:solidFill>
                <a:latin typeface="Calibri" pitchFamily="34" charset="0"/>
              </a:rPr>
              <a:t>RODIČE</a:t>
            </a:r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6311C442-28D5-42AE-A401-3CDCB03B8330}"/>
              </a:ext>
            </a:extLst>
          </p:cNvPr>
          <p:cNvSpPr/>
          <p:nvPr/>
        </p:nvSpPr>
        <p:spPr>
          <a:xfrm>
            <a:off x="4381434" y="2347444"/>
            <a:ext cx="1001918" cy="420265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2"/>
                </a:solidFill>
                <a:latin typeface="Calibri" pitchFamily="34" charset="0"/>
              </a:rPr>
              <a:t>JÁ</a:t>
            </a:r>
          </a:p>
        </p:txBody>
      </p:sp>
      <p:sp>
        <p:nvSpPr>
          <p:cNvPr id="92" name="Obdélník: se zakulacenými rohy 91">
            <a:extLst>
              <a:ext uri="{FF2B5EF4-FFF2-40B4-BE49-F238E27FC236}">
                <a16:creationId xmlns:a16="http://schemas.microsoft.com/office/drawing/2014/main" id="{04188FA5-80F8-4DAB-8BEB-B778A5FED09B}"/>
              </a:ext>
            </a:extLst>
          </p:cNvPr>
          <p:cNvSpPr/>
          <p:nvPr/>
        </p:nvSpPr>
        <p:spPr>
          <a:xfrm>
            <a:off x="4381434" y="2884631"/>
            <a:ext cx="1001918" cy="420265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2"/>
                </a:solidFill>
                <a:latin typeface="Calibri" pitchFamily="34" charset="0"/>
              </a:rPr>
              <a:t>NĚKDO JINÝ</a:t>
            </a:r>
          </a:p>
          <a:p>
            <a:pPr algn="ctr"/>
            <a:r>
              <a:rPr lang="cs-CZ" sz="500" dirty="0">
                <a:solidFill>
                  <a:schemeClr val="tx2"/>
                </a:solidFill>
                <a:latin typeface="Calibri" pitchFamily="34" charset="0"/>
              </a:rPr>
              <a:t>(babička, děda, kamarádi..)</a:t>
            </a:r>
          </a:p>
        </p:txBody>
      </p:sp>
      <p:sp>
        <p:nvSpPr>
          <p:cNvPr id="93" name="Obdélník: se zakulacenými rohy 92">
            <a:extLst>
              <a:ext uri="{FF2B5EF4-FFF2-40B4-BE49-F238E27FC236}">
                <a16:creationId xmlns:a16="http://schemas.microsoft.com/office/drawing/2014/main" id="{5A51BD0E-3A10-4FA3-81D3-C96FCDAFADCA}"/>
              </a:ext>
            </a:extLst>
          </p:cNvPr>
          <p:cNvSpPr/>
          <p:nvPr/>
        </p:nvSpPr>
        <p:spPr>
          <a:xfrm>
            <a:off x="4381434" y="3421817"/>
            <a:ext cx="1001918" cy="420265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2"/>
                </a:solidFill>
                <a:latin typeface="Calibri" pitchFamily="34" charset="0"/>
              </a:rPr>
              <a:t>NEVÍM</a:t>
            </a:r>
          </a:p>
        </p:txBody>
      </p:sp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98DB4F77-4F1F-49B6-8CF2-FD4A494D828F}"/>
              </a:ext>
            </a:extLst>
          </p:cNvPr>
          <p:cNvSpPr/>
          <p:nvPr/>
        </p:nvSpPr>
        <p:spPr>
          <a:xfrm>
            <a:off x="5428664" y="1819601"/>
            <a:ext cx="2016224" cy="144016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8" name="Obdélník: se zakulacenými rohy 97">
            <a:extLst>
              <a:ext uri="{FF2B5EF4-FFF2-40B4-BE49-F238E27FC236}">
                <a16:creationId xmlns:a16="http://schemas.microsoft.com/office/drawing/2014/main" id="{8FE9DDDF-37A9-4807-A3E9-9E44F3A63286}"/>
              </a:ext>
            </a:extLst>
          </p:cNvPr>
          <p:cNvSpPr/>
          <p:nvPr/>
        </p:nvSpPr>
        <p:spPr>
          <a:xfrm>
            <a:off x="5428664" y="1958945"/>
            <a:ext cx="1578313" cy="144016"/>
          </a:xfrm>
          <a:prstGeom prst="roundRect">
            <a:avLst>
              <a:gd name="adj" fmla="val 19842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9" name="Obdélník: se zakulacenými rohy 98">
            <a:extLst>
              <a:ext uri="{FF2B5EF4-FFF2-40B4-BE49-F238E27FC236}">
                <a16:creationId xmlns:a16="http://schemas.microsoft.com/office/drawing/2014/main" id="{00483D4F-F8EE-45DD-9994-690BF0267A9E}"/>
              </a:ext>
            </a:extLst>
          </p:cNvPr>
          <p:cNvSpPr/>
          <p:nvPr/>
        </p:nvSpPr>
        <p:spPr>
          <a:xfrm>
            <a:off x="5428663" y="2098289"/>
            <a:ext cx="1117649" cy="144016"/>
          </a:xfrm>
          <a:prstGeom prst="roundRect">
            <a:avLst>
              <a:gd name="adj" fmla="val 26587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0" name="Obdélník: se zakulacenými rohy 99">
            <a:extLst>
              <a:ext uri="{FF2B5EF4-FFF2-40B4-BE49-F238E27FC236}">
                <a16:creationId xmlns:a16="http://schemas.microsoft.com/office/drawing/2014/main" id="{B798477E-7D7B-4ACD-8D4C-C7AD6C734A77}"/>
              </a:ext>
            </a:extLst>
          </p:cNvPr>
          <p:cNvSpPr/>
          <p:nvPr/>
        </p:nvSpPr>
        <p:spPr>
          <a:xfrm>
            <a:off x="5428664" y="3411046"/>
            <a:ext cx="45719" cy="144016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0B551CA7-C5D8-4910-BB9F-E8FA5ADCFAC9}"/>
              </a:ext>
            </a:extLst>
          </p:cNvPr>
          <p:cNvSpPr/>
          <p:nvPr/>
        </p:nvSpPr>
        <p:spPr>
          <a:xfrm>
            <a:off x="5428664" y="3689734"/>
            <a:ext cx="98704" cy="144016"/>
          </a:xfrm>
          <a:prstGeom prst="roundRect">
            <a:avLst>
              <a:gd name="adj" fmla="val 26587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3" name="Obdélník: se zakulacenými rohy 102">
            <a:extLst>
              <a:ext uri="{FF2B5EF4-FFF2-40B4-BE49-F238E27FC236}">
                <a16:creationId xmlns:a16="http://schemas.microsoft.com/office/drawing/2014/main" id="{5031AACC-A8CA-417B-A1B3-2959A13B4385}"/>
              </a:ext>
            </a:extLst>
          </p:cNvPr>
          <p:cNvSpPr/>
          <p:nvPr/>
        </p:nvSpPr>
        <p:spPr>
          <a:xfrm>
            <a:off x="5428663" y="2340715"/>
            <a:ext cx="839199" cy="144016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4" name="Obdélník: se zakulacenými rohy 103">
            <a:extLst>
              <a:ext uri="{FF2B5EF4-FFF2-40B4-BE49-F238E27FC236}">
                <a16:creationId xmlns:a16="http://schemas.microsoft.com/office/drawing/2014/main" id="{ED4BA6F1-1819-4903-951E-25C0B05C5320}"/>
              </a:ext>
            </a:extLst>
          </p:cNvPr>
          <p:cNvSpPr/>
          <p:nvPr/>
        </p:nvSpPr>
        <p:spPr>
          <a:xfrm>
            <a:off x="5428664" y="2480059"/>
            <a:ext cx="1330148" cy="144016"/>
          </a:xfrm>
          <a:prstGeom prst="roundRect">
            <a:avLst>
              <a:gd name="adj" fmla="val 19842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32" name="Obdélník: se zakulacenými rohy 131">
            <a:extLst>
              <a:ext uri="{FF2B5EF4-FFF2-40B4-BE49-F238E27FC236}">
                <a16:creationId xmlns:a16="http://schemas.microsoft.com/office/drawing/2014/main" id="{4D29556E-4629-43C3-861F-842E239B9FE0}"/>
              </a:ext>
            </a:extLst>
          </p:cNvPr>
          <p:cNvSpPr/>
          <p:nvPr/>
        </p:nvSpPr>
        <p:spPr>
          <a:xfrm>
            <a:off x="5428664" y="2619403"/>
            <a:ext cx="1528422" cy="144016"/>
          </a:xfrm>
          <a:prstGeom prst="roundRect">
            <a:avLst>
              <a:gd name="adj" fmla="val 26587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33" name="Obdélník: se zakulacenými rohy 132">
            <a:extLst>
              <a:ext uri="{FF2B5EF4-FFF2-40B4-BE49-F238E27FC236}">
                <a16:creationId xmlns:a16="http://schemas.microsoft.com/office/drawing/2014/main" id="{679931DB-EB10-4296-BBC3-5299FB093B75}"/>
              </a:ext>
            </a:extLst>
          </p:cNvPr>
          <p:cNvSpPr/>
          <p:nvPr/>
        </p:nvSpPr>
        <p:spPr>
          <a:xfrm>
            <a:off x="5428664" y="2885260"/>
            <a:ext cx="170712" cy="144016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34" name="Obdélník: se zakulacenými rohy 133">
            <a:extLst>
              <a:ext uri="{FF2B5EF4-FFF2-40B4-BE49-F238E27FC236}">
                <a16:creationId xmlns:a16="http://schemas.microsoft.com/office/drawing/2014/main" id="{7DE4BEF3-137E-436E-90BB-D6FABB248D64}"/>
              </a:ext>
            </a:extLst>
          </p:cNvPr>
          <p:cNvSpPr/>
          <p:nvPr/>
        </p:nvSpPr>
        <p:spPr>
          <a:xfrm>
            <a:off x="5428664" y="3024604"/>
            <a:ext cx="225074" cy="144016"/>
          </a:xfrm>
          <a:prstGeom prst="roundRect">
            <a:avLst>
              <a:gd name="adj" fmla="val 19842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35" name="Obdélník: se zakulacenými rohy 134">
            <a:extLst>
              <a:ext uri="{FF2B5EF4-FFF2-40B4-BE49-F238E27FC236}">
                <a16:creationId xmlns:a16="http://schemas.microsoft.com/office/drawing/2014/main" id="{9E66ABB8-B02E-4DA5-904E-7AD42051B8BF}"/>
              </a:ext>
            </a:extLst>
          </p:cNvPr>
          <p:cNvSpPr/>
          <p:nvPr/>
        </p:nvSpPr>
        <p:spPr>
          <a:xfrm>
            <a:off x="5428664" y="3163948"/>
            <a:ext cx="386736" cy="144016"/>
          </a:xfrm>
          <a:prstGeom prst="roundRect">
            <a:avLst>
              <a:gd name="adj" fmla="val 26587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B020DE27-EBA8-41C3-8FD0-D80540227C0E}"/>
              </a:ext>
            </a:extLst>
          </p:cNvPr>
          <p:cNvSpPr txBox="1"/>
          <p:nvPr/>
        </p:nvSpPr>
        <p:spPr>
          <a:xfrm>
            <a:off x="7441698" y="1756579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65 %</a:t>
            </a:r>
          </a:p>
        </p:txBody>
      </p:sp>
      <p:sp>
        <p:nvSpPr>
          <p:cNvPr id="136" name="TextovéPole 135">
            <a:extLst>
              <a:ext uri="{FF2B5EF4-FFF2-40B4-BE49-F238E27FC236}">
                <a16:creationId xmlns:a16="http://schemas.microsoft.com/office/drawing/2014/main" id="{9DFAF24C-23AD-4F2D-BDF5-6D65A1E68189}"/>
              </a:ext>
            </a:extLst>
          </p:cNvPr>
          <p:cNvSpPr txBox="1"/>
          <p:nvPr/>
        </p:nvSpPr>
        <p:spPr>
          <a:xfrm>
            <a:off x="6972291" y="1903924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50 %</a:t>
            </a:r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432AE419-98C7-41E2-95E6-404BC7111080}"/>
              </a:ext>
            </a:extLst>
          </p:cNvPr>
          <p:cNvSpPr txBox="1"/>
          <p:nvPr/>
        </p:nvSpPr>
        <p:spPr>
          <a:xfrm>
            <a:off x="6506902" y="2046189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34 %</a:t>
            </a:r>
          </a:p>
        </p:txBody>
      </p:sp>
      <p:sp>
        <p:nvSpPr>
          <p:cNvPr id="138" name="TextovéPole 137">
            <a:extLst>
              <a:ext uri="{FF2B5EF4-FFF2-40B4-BE49-F238E27FC236}">
                <a16:creationId xmlns:a16="http://schemas.microsoft.com/office/drawing/2014/main" id="{10DAB80B-3F47-4551-AA3C-3738FF671444}"/>
              </a:ext>
            </a:extLst>
          </p:cNvPr>
          <p:cNvSpPr txBox="1"/>
          <p:nvPr/>
        </p:nvSpPr>
        <p:spPr>
          <a:xfrm>
            <a:off x="6208781" y="2278244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25 %</a:t>
            </a:r>
          </a:p>
        </p:txBody>
      </p:sp>
      <p:sp>
        <p:nvSpPr>
          <p:cNvPr id="139" name="TextovéPole 138">
            <a:extLst>
              <a:ext uri="{FF2B5EF4-FFF2-40B4-BE49-F238E27FC236}">
                <a16:creationId xmlns:a16="http://schemas.microsoft.com/office/drawing/2014/main" id="{D81B43DB-4EF0-47F3-90D4-401F5A11B525}"/>
              </a:ext>
            </a:extLst>
          </p:cNvPr>
          <p:cNvSpPr txBox="1"/>
          <p:nvPr/>
        </p:nvSpPr>
        <p:spPr>
          <a:xfrm>
            <a:off x="6708074" y="2417849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43 %</a:t>
            </a:r>
          </a:p>
        </p:txBody>
      </p:sp>
      <p:sp>
        <p:nvSpPr>
          <p:cNvPr id="140" name="TextovéPole 139">
            <a:extLst>
              <a:ext uri="{FF2B5EF4-FFF2-40B4-BE49-F238E27FC236}">
                <a16:creationId xmlns:a16="http://schemas.microsoft.com/office/drawing/2014/main" id="{8509015C-0562-4EB9-9E47-B552123E8A16}"/>
              </a:ext>
            </a:extLst>
          </p:cNvPr>
          <p:cNvSpPr txBox="1"/>
          <p:nvPr/>
        </p:nvSpPr>
        <p:spPr>
          <a:xfrm>
            <a:off x="6905557" y="2559571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49 %</a:t>
            </a:r>
          </a:p>
        </p:txBody>
      </p:sp>
      <p:sp>
        <p:nvSpPr>
          <p:cNvPr id="141" name="TextovéPole 140">
            <a:extLst>
              <a:ext uri="{FF2B5EF4-FFF2-40B4-BE49-F238E27FC236}">
                <a16:creationId xmlns:a16="http://schemas.microsoft.com/office/drawing/2014/main" id="{03F20BC0-7A9D-42EA-A452-35A7FCCCDEE4}"/>
              </a:ext>
            </a:extLst>
          </p:cNvPr>
          <p:cNvSpPr txBox="1"/>
          <p:nvPr/>
        </p:nvSpPr>
        <p:spPr>
          <a:xfrm>
            <a:off x="5532131" y="2825476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8 %</a:t>
            </a:r>
          </a:p>
        </p:txBody>
      </p:sp>
      <p:sp>
        <p:nvSpPr>
          <p:cNvPr id="142" name="TextovéPole 141">
            <a:extLst>
              <a:ext uri="{FF2B5EF4-FFF2-40B4-BE49-F238E27FC236}">
                <a16:creationId xmlns:a16="http://schemas.microsoft.com/office/drawing/2014/main" id="{FDC0655A-9764-4D52-8004-FCD324ACB39B}"/>
              </a:ext>
            </a:extLst>
          </p:cNvPr>
          <p:cNvSpPr txBox="1"/>
          <p:nvPr/>
        </p:nvSpPr>
        <p:spPr>
          <a:xfrm>
            <a:off x="5599376" y="2963587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7 %</a:t>
            </a:r>
          </a:p>
        </p:txBody>
      </p:sp>
      <p:sp>
        <p:nvSpPr>
          <p:cNvPr id="143" name="TextovéPole 142">
            <a:extLst>
              <a:ext uri="{FF2B5EF4-FFF2-40B4-BE49-F238E27FC236}">
                <a16:creationId xmlns:a16="http://schemas.microsoft.com/office/drawing/2014/main" id="{67374E99-1258-43B5-B822-A67A2D4B266C}"/>
              </a:ext>
            </a:extLst>
          </p:cNvPr>
          <p:cNvSpPr txBox="1"/>
          <p:nvPr/>
        </p:nvSpPr>
        <p:spPr>
          <a:xfrm>
            <a:off x="5748155" y="3106401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13 %</a:t>
            </a:r>
          </a:p>
        </p:txBody>
      </p:sp>
      <p:sp>
        <p:nvSpPr>
          <p:cNvPr id="144" name="TextovéPole 143">
            <a:extLst>
              <a:ext uri="{FF2B5EF4-FFF2-40B4-BE49-F238E27FC236}">
                <a16:creationId xmlns:a16="http://schemas.microsoft.com/office/drawing/2014/main" id="{7BDED0F9-72CF-4F9D-8962-658E17FA2D28}"/>
              </a:ext>
            </a:extLst>
          </p:cNvPr>
          <p:cNvSpPr txBox="1"/>
          <p:nvPr/>
        </p:nvSpPr>
        <p:spPr>
          <a:xfrm>
            <a:off x="5422019" y="3351003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1 %</a:t>
            </a:r>
          </a:p>
        </p:txBody>
      </p:sp>
      <p:sp>
        <p:nvSpPr>
          <p:cNvPr id="145" name="TextovéPole 144">
            <a:extLst>
              <a:ext uri="{FF2B5EF4-FFF2-40B4-BE49-F238E27FC236}">
                <a16:creationId xmlns:a16="http://schemas.microsoft.com/office/drawing/2014/main" id="{1B43490F-C236-45A7-811C-01DE4735E28B}"/>
              </a:ext>
            </a:extLst>
          </p:cNvPr>
          <p:cNvSpPr txBox="1"/>
          <p:nvPr/>
        </p:nvSpPr>
        <p:spPr>
          <a:xfrm>
            <a:off x="5476664" y="3635857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3 %</a:t>
            </a:r>
          </a:p>
        </p:txBody>
      </p:sp>
      <p:sp>
        <p:nvSpPr>
          <p:cNvPr id="146" name="TextovéPole 145">
            <a:extLst>
              <a:ext uri="{FF2B5EF4-FFF2-40B4-BE49-F238E27FC236}">
                <a16:creationId xmlns:a16="http://schemas.microsoft.com/office/drawing/2014/main" id="{94CA598B-374F-4E22-945B-72397CB88238}"/>
              </a:ext>
            </a:extLst>
          </p:cNvPr>
          <p:cNvSpPr txBox="1"/>
          <p:nvPr/>
        </p:nvSpPr>
        <p:spPr>
          <a:xfrm>
            <a:off x="5359537" y="3490256"/>
            <a:ext cx="58984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1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0 %</a:t>
            </a:r>
          </a:p>
        </p:txBody>
      </p:sp>
      <p:sp>
        <p:nvSpPr>
          <p:cNvPr id="147" name="TextovéPole 146">
            <a:extLst>
              <a:ext uri="{FF2B5EF4-FFF2-40B4-BE49-F238E27FC236}">
                <a16:creationId xmlns:a16="http://schemas.microsoft.com/office/drawing/2014/main" id="{08004CE7-4D39-4E17-B070-38A705BB5579}"/>
              </a:ext>
            </a:extLst>
          </p:cNvPr>
          <p:cNvSpPr txBox="1"/>
          <p:nvPr/>
        </p:nvSpPr>
        <p:spPr>
          <a:xfrm>
            <a:off x="8240292" y="2612002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n=213</a:t>
            </a:r>
          </a:p>
        </p:txBody>
      </p:sp>
      <p:sp>
        <p:nvSpPr>
          <p:cNvPr id="148" name="TextovéPole 147">
            <a:extLst>
              <a:ext uri="{FF2B5EF4-FFF2-40B4-BE49-F238E27FC236}">
                <a16:creationId xmlns:a16="http://schemas.microsoft.com/office/drawing/2014/main" id="{1A3A5E5D-38B7-4238-85F0-FD1BE11290E6}"/>
              </a:ext>
            </a:extLst>
          </p:cNvPr>
          <p:cNvSpPr txBox="1"/>
          <p:nvPr/>
        </p:nvSpPr>
        <p:spPr>
          <a:xfrm>
            <a:off x="8255368" y="3272408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n=207</a:t>
            </a:r>
          </a:p>
        </p:txBody>
      </p:sp>
      <p:sp>
        <p:nvSpPr>
          <p:cNvPr id="149" name="TextovéPole 148">
            <a:extLst>
              <a:ext uri="{FF2B5EF4-FFF2-40B4-BE49-F238E27FC236}">
                <a16:creationId xmlns:a16="http://schemas.microsoft.com/office/drawing/2014/main" id="{8F06C9F9-CF71-4065-9ABB-D154DA99ADBF}"/>
              </a:ext>
            </a:extLst>
          </p:cNvPr>
          <p:cNvSpPr txBox="1"/>
          <p:nvPr/>
        </p:nvSpPr>
        <p:spPr>
          <a:xfrm>
            <a:off x="8263817" y="3936732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n=200</a:t>
            </a:r>
          </a:p>
        </p:txBody>
      </p:sp>
      <p:grpSp>
        <p:nvGrpSpPr>
          <p:cNvPr id="150" name="Group 131">
            <a:extLst>
              <a:ext uri="{FF2B5EF4-FFF2-40B4-BE49-F238E27FC236}">
                <a16:creationId xmlns:a16="http://schemas.microsoft.com/office/drawing/2014/main" id="{FBDC2190-53EA-4173-858A-A07FB810197C}"/>
              </a:ext>
            </a:extLst>
          </p:cNvPr>
          <p:cNvGrpSpPr>
            <a:grpSpLocks noChangeAspect="1"/>
          </p:cNvGrpSpPr>
          <p:nvPr/>
        </p:nvGrpSpPr>
        <p:grpSpPr>
          <a:xfrm>
            <a:off x="3863667" y="1757792"/>
            <a:ext cx="352641" cy="469981"/>
            <a:chOff x="1136576" y="4293096"/>
            <a:chExt cx="1350596" cy="1800000"/>
          </a:xfrm>
          <a:solidFill>
            <a:srgbClr val="B8CFFF"/>
          </a:solidFill>
        </p:grpSpPr>
        <p:sp>
          <p:nvSpPr>
            <p:cNvPr id="151" name="Freeform 5">
              <a:extLst>
                <a:ext uri="{FF2B5EF4-FFF2-40B4-BE49-F238E27FC236}">
                  <a16:creationId xmlns:a16="http://schemas.microsoft.com/office/drawing/2014/main" id="{8CC2234F-C7BD-401B-940F-09FDB251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941" y="4293096"/>
              <a:ext cx="388953" cy="387362"/>
            </a:xfrm>
            <a:custGeom>
              <a:avLst/>
              <a:gdLst/>
              <a:ahLst/>
              <a:cxnLst>
                <a:cxn ang="0">
                  <a:pos x="82" y="194"/>
                </a:cxn>
                <a:cxn ang="0">
                  <a:pos x="195" y="124"/>
                </a:cxn>
                <a:cxn ang="0">
                  <a:pos x="125" y="11"/>
                </a:cxn>
                <a:cxn ang="0">
                  <a:pos x="12" y="82"/>
                </a:cxn>
                <a:cxn ang="0">
                  <a:pos x="82" y="194"/>
                </a:cxn>
              </a:cxnLst>
              <a:rect l="0" t="0" r="r" b="b"/>
              <a:pathLst>
                <a:path w="207" h="206">
                  <a:moveTo>
                    <a:pt x="82" y="194"/>
                  </a:moveTo>
                  <a:cubicBezTo>
                    <a:pt x="133" y="206"/>
                    <a:pt x="183" y="175"/>
                    <a:pt x="195" y="124"/>
                  </a:cubicBezTo>
                  <a:cubicBezTo>
                    <a:pt x="207" y="74"/>
                    <a:pt x="176" y="23"/>
                    <a:pt x="125" y="11"/>
                  </a:cubicBezTo>
                  <a:cubicBezTo>
                    <a:pt x="74" y="0"/>
                    <a:pt x="24" y="31"/>
                    <a:pt x="12" y="82"/>
                  </a:cubicBezTo>
                  <a:cubicBezTo>
                    <a:pt x="0" y="132"/>
                    <a:pt x="32" y="183"/>
                    <a:pt x="82" y="1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998EAFD3-2D2A-4DEC-A175-350F484C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576" y="4697161"/>
              <a:ext cx="1350596" cy="1395935"/>
            </a:xfrm>
            <a:custGeom>
              <a:avLst/>
              <a:gdLst/>
              <a:ahLst/>
              <a:cxnLst>
                <a:cxn ang="0">
                  <a:pos x="92" y="171"/>
                </a:cxn>
                <a:cxn ang="0">
                  <a:pos x="105" y="174"/>
                </a:cxn>
                <a:cxn ang="0">
                  <a:pos x="106" y="174"/>
                </a:cxn>
                <a:cxn ang="0">
                  <a:pos x="180" y="100"/>
                </a:cxn>
                <a:cxn ang="0">
                  <a:pos x="105" y="182"/>
                </a:cxn>
                <a:cxn ang="0">
                  <a:pos x="76" y="170"/>
                </a:cxn>
                <a:cxn ang="0">
                  <a:pos x="2" y="394"/>
                </a:cxn>
                <a:cxn ang="0">
                  <a:pos x="30" y="427"/>
                </a:cxn>
                <a:cxn ang="0">
                  <a:pos x="121" y="205"/>
                </a:cxn>
                <a:cxn ang="0">
                  <a:pos x="151" y="502"/>
                </a:cxn>
                <a:cxn ang="0">
                  <a:pos x="187" y="743"/>
                </a:cxn>
                <a:cxn ang="0">
                  <a:pos x="223" y="508"/>
                </a:cxn>
                <a:cxn ang="0">
                  <a:pos x="256" y="707"/>
                </a:cxn>
                <a:cxn ang="0">
                  <a:pos x="328" y="707"/>
                </a:cxn>
                <a:cxn ang="0">
                  <a:pos x="355" y="495"/>
                </a:cxn>
                <a:cxn ang="0">
                  <a:pos x="373" y="480"/>
                </a:cxn>
                <a:cxn ang="0">
                  <a:pos x="355" y="189"/>
                </a:cxn>
                <a:cxn ang="0">
                  <a:pos x="352" y="153"/>
                </a:cxn>
                <a:cxn ang="0">
                  <a:pos x="355" y="155"/>
                </a:cxn>
                <a:cxn ang="0">
                  <a:pos x="354" y="153"/>
                </a:cxn>
                <a:cxn ang="0">
                  <a:pos x="355" y="87"/>
                </a:cxn>
                <a:cxn ang="0">
                  <a:pos x="308" y="64"/>
                </a:cxn>
                <a:cxn ang="0">
                  <a:pos x="363" y="68"/>
                </a:cxn>
                <a:cxn ang="0">
                  <a:pos x="363" y="159"/>
                </a:cxn>
                <a:cxn ang="0">
                  <a:pos x="381" y="481"/>
                </a:cxn>
                <a:cxn ang="0">
                  <a:pos x="363" y="691"/>
                </a:cxn>
                <a:cxn ang="0">
                  <a:pos x="466" y="691"/>
                </a:cxn>
                <a:cxn ang="0">
                  <a:pos x="485" y="360"/>
                </a:cxn>
                <a:cxn ang="0">
                  <a:pos x="537" y="743"/>
                </a:cxn>
                <a:cxn ang="0">
                  <a:pos x="589" y="328"/>
                </a:cxn>
                <a:cxn ang="0">
                  <a:pos x="589" y="114"/>
                </a:cxn>
                <a:cxn ang="0">
                  <a:pos x="654" y="398"/>
                </a:cxn>
                <a:cxn ang="0">
                  <a:pos x="688" y="428"/>
                </a:cxn>
                <a:cxn ang="0">
                  <a:pos x="643" y="79"/>
                </a:cxn>
                <a:cxn ang="0">
                  <a:pos x="556" y="10"/>
                </a:cxn>
                <a:cxn ang="0">
                  <a:pos x="377" y="6"/>
                </a:cxn>
                <a:cxn ang="0">
                  <a:pos x="240" y="51"/>
                </a:cxn>
                <a:cxn ang="0">
                  <a:pos x="179" y="27"/>
                </a:cxn>
                <a:cxn ang="0">
                  <a:pos x="77" y="155"/>
                </a:cxn>
                <a:cxn ang="0">
                  <a:pos x="81" y="162"/>
                </a:cxn>
              </a:cxnLst>
              <a:rect l="0" t="0" r="r" b="b"/>
              <a:pathLst>
                <a:path w="719" h="743">
                  <a:moveTo>
                    <a:pt x="81" y="162"/>
                  </a:moveTo>
                  <a:cubicBezTo>
                    <a:pt x="84" y="166"/>
                    <a:pt x="88" y="169"/>
                    <a:pt x="92" y="171"/>
                  </a:cubicBezTo>
                  <a:cubicBezTo>
                    <a:pt x="96" y="173"/>
                    <a:pt x="100" y="174"/>
                    <a:pt x="104" y="174"/>
                  </a:cubicBezTo>
                  <a:cubicBezTo>
                    <a:pt x="104" y="174"/>
                    <a:pt x="105" y="174"/>
                    <a:pt x="105" y="174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5" y="174"/>
                    <a:pt x="106" y="174"/>
                    <a:pt x="106" y="174"/>
                  </a:cubicBezTo>
                  <a:cubicBezTo>
                    <a:pt x="118" y="174"/>
                    <a:pt x="129" y="167"/>
                    <a:pt x="135" y="156"/>
                  </a:cubicBezTo>
                  <a:cubicBezTo>
                    <a:pt x="147" y="131"/>
                    <a:pt x="162" y="113"/>
                    <a:pt x="180" y="100"/>
                  </a:cubicBezTo>
                  <a:cubicBezTo>
                    <a:pt x="167" y="115"/>
                    <a:pt x="148" y="146"/>
                    <a:pt x="141" y="160"/>
                  </a:cubicBezTo>
                  <a:cubicBezTo>
                    <a:pt x="134" y="173"/>
                    <a:pt x="120" y="182"/>
                    <a:pt x="105" y="182"/>
                  </a:cubicBezTo>
                  <a:cubicBezTo>
                    <a:pt x="99" y="182"/>
                    <a:pt x="93" y="181"/>
                    <a:pt x="87" y="178"/>
                  </a:cubicBezTo>
                  <a:cubicBezTo>
                    <a:pt x="83" y="176"/>
                    <a:pt x="80" y="173"/>
                    <a:pt x="76" y="170"/>
                  </a:cubicBezTo>
                  <a:cubicBezTo>
                    <a:pt x="71" y="179"/>
                    <a:pt x="65" y="189"/>
                    <a:pt x="60" y="200"/>
                  </a:cubicBezTo>
                  <a:cubicBezTo>
                    <a:pt x="34" y="252"/>
                    <a:pt x="14" y="317"/>
                    <a:pt x="2" y="394"/>
                  </a:cubicBezTo>
                  <a:cubicBezTo>
                    <a:pt x="0" y="410"/>
                    <a:pt x="10" y="424"/>
                    <a:pt x="25" y="426"/>
                  </a:cubicBezTo>
                  <a:cubicBezTo>
                    <a:pt x="27" y="427"/>
                    <a:pt x="28" y="427"/>
                    <a:pt x="30" y="427"/>
                  </a:cubicBezTo>
                  <a:cubicBezTo>
                    <a:pt x="43" y="427"/>
                    <a:pt x="55" y="417"/>
                    <a:pt x="57" y="403"/>
                  </a:cubicBezTo>
                  <a:cubicBezTo>
                    <a:pt x="71" y="319"/>
                    <a:pt x="93" y="252"/>
                    <a:pt x="121" y="205"/>
                  </a:cubicBezTo>
                  <a:cubicBezTo>
                    <a:pt x="94" y="326"/>
                    <a:pt x="107" y="480"/>
                    <a:pt x="107" y="480"/>
                  </a:cubicBezTo>
                  <a:cubicBezTo>
                    <a:pt x="107" y="490"/>
                    <a:pt x="125" y="497"/>
                    <a:pt x="151" y="502"/>
                  </a:cubicBezTo>
                  <a:cubicBezTo>
                    <a:pt x="151" y="707"/>
                    <a:pt x="151" y="707"/>
                    <a:pt x="151" y="707"/>
                  </a:cubicBezTo>
                  <a:cubicBezTo>
                    <a:pt x="151" y="727"/>
                    <a:pt x="167" y="743"/>
                    <a:pt x="187" y="743"/>
                  </a:cubicBezTo>
                  <a:cubicBezTo>
                    <a:pt x="207" y="743"/>
                    <a:pt x="223" y="727"/>
                    <a:pt x="223" y="707"/>
                  </a:cubicBezTo>
                  <a:cubicBezTo>
                    <a:pt x="223" y="508"/>
                    <a:pt x="223" y="508"/>
                    <a:pt x="223" y="508"/>
                  </a:cubicBezTo>
                  <a:cubicBezTo>
                    <a:pt x="234" y="508"/>
                    <a:pt x="245" y="508"/>
                    <a:pt x="256" y="508"/>
                  </a:cubicBezTo>
                  <a:cubicBezTo>
                    <a:pt x="256" y="707"/>
                    <a:pt x="256" y="707"/>
                    <a:pt x="256" y="707"/>
                  </a:cubicBezTo>
                  <a:cubicBezTo>
                    <a:pt x="256" y="727"/>
                    <a:pt x="272" y="743"/>
                    <a:pt x="292" y="743"/>
                  </a:cubicBezTo>
                  <a:cubicBezTo>
                    <a:pt x="312" y="743"/>
                    <a:pt x="328" y="727"/>
                    <a:pt x="328" y="707"/>
                  </a:cubicBezTo>
                  <a:cubicBezTo>
                    <a:pt x="328" y="502"/>
                    <a:pt x="328" y="502"/>
                    <a:pt x="328" y="502"/>
                  </a:cubicBezTo>
                  <a:cubicBezTo>
                    <a:pt x="339" y="500"/>
                    <a:pt x="348" y="498"/>
                    <a:pt x="355" y="495"/>
                  </a:cubicBezTo>
                  <a:cubicBezTo>
                    <a:pt x="358" y="494"/>
                    <a:pt x="360" y="493"/>
                    <a:pt x="363" y="492"/>
                  </a:cubicBezTo>
                  <a:cubicBezTo>
                    <a:pt x="369" y="489"/>
                    <a:pt x="373" y="485"/>
                    <a:pt x="373" y="480"/>
                  </a:cubicBezTo>
                  <a:cubicBezTo>
                    <a:pt x="373" y="480"/>
                    <a:pt x="384" y="343"/>
                    <a:pt x="363" y="225"/>
                  </a:cubicBezTo>
                  <a:cubicBezTo>
                    <a:pt x="360" y="213"/>
                    <a:pt x="358" y="201"/>
                    <a:pt x="355" y="189"/>
                  </a:cubicBezTo>
                  <a:cubicBezTo>
                    <a:pt x="351" y="174"/>
                    <a:pt x="346" y="159"/>
                    <a:pt x="340" y="145"/>
                  </a:cubicBezTo>
                  <a:cubicBezTo>
                    <a:pt x="344" y="148"/>
                    <a:pt x="348" y="150"/>
                    <a:pt x="352" y="153"/>
                  </a:cubicBezTo>
                  <a:cubicBezTo>
                    <a:pt x="353" y="154"/>
                    <a:pt x="354" y="154"/>
                    <a:pt x="355" y="155"/>
                  </a:cubicBezTo>
                  <a:cubicBezTo>
                    <a:pt x="355" y="155"/>
                    <a:pt x="355" y="155"/>
                    <a:pt x="355" y="155"/>
                  </a:cubicBezTo>
                  <a:cubicBezTo>
                    <a:pt x="355" y="155"/>
                    <a:pt x="355" y="155"/>
                    <a:pt x="355" y="154"/>
                  </a:cubicBezTo>
                  <a:cubicBezTo>
                    <a:pt x="355" y="154"/>
                    <a:pt x="355" y="154"/>
                    <a:pt x="354" y="153"/>
                  </a:cubicBezTo>
                  <a:cubicBezTo>
                    <a:pt x="355" y="154"/>
                    <a:pt x="355" y="154"/>
                    <a:pt x="355" y="154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36" y="77"/>
                    <a:pt x="316" y="69"/>
                    <a:pt x="294" y="65"/>
                  </a:cubicBezTo>
                  <a:cubicBezTo>
                    <a:pt x="299" y="64"/>
                    <a:pt x="303" y="64"/>
                    <a:pt x="308" y="64"/>
                  </a:cubicBezTo>
                  <a:cubicBezTo>
                    <a:pt x="326" y="64"/>
                    <a:pt x="342" y="66"/>
                    <a:pt x="355" y="67"/>
                  </a:cubicBezTo>
                  <a:cubicBezTo>
                    <a:pt x="358" y="68"/>
                    <a:pt x="360" y="68"/>
                    <a:pt x="363" y="68"/>
                  </a:cubicBezTo>
                  <a:cubicBezTo>
                    <a:pt x="363" y="92"/>
                    <a:pt x="363" y="92"/>
                    <a:pt x="363" y="92"/>
                  </a:cubicBezTo>
                  <a:cubicBezTo>
                    <a:pt x="363" y="159"/>
                    <a:pt x="363" y="159"/>
                    <a:pt x="363" y="159"/>
                  </a:cubicBezTo>
                  <a:cubicBezTo>
                    <a:pt x="363" y="188"/>
                    <a:pt x="363" y="188"/>
                    <a:pt x="363" y="188"/>
                  </a:cubicBezTo>
                  <a:cubicBezTo>
                    <a:pt x="394" y="308"/>
                    <a:pt x="382" y="467"/>
                    <a:pt x="381" y="481"/>
                  </a:cubicBezTo>
                  <a:cubicBezTo>
                    <a:pt x="381" y="489"/>
                    <a:pt x="375" y="495"/>
                    <a:pt x="363" y="501"/>
                  </a:cubicBezTo>
                  <a:cubicBezTo>
                    <a:pt x="363" y="691"/>
                    <a:pt x="363" y="691"/>
                    <a:pt x="363" y="691"/>
                  </a:cubicBezTo>
                  <a:cubicBezTo>
                    <a:pt x="363" y="720"/>
                    <a:pt x="386" y="743"/>
                    <a:pt x="414" y="743"/>
                  </a:cubicBezTo>
                  <a:cubicBezTo>
                    <a:pt x="443" y="743"/>
                    <a:pt x="466" y="720"/>
                    <a:pt x="466" y="691"/>
                  </a:cubicBezTo>
                  <a:cubicBezTo>
                    <a:pt x="466" y="360"/>
                    <a:pt x="466" y="360"/>
                    <a:pt x="466" y="360"/>
                  </a:cubicBezTo>
                  <a:cubicBezTo>
                    <a:pt x="485" y="360"/>
                    <a:pt x="485" y="360"/>
                    <a:pt x="485" y="360"/>
                  </a:cubicBezTo>
                  <a:cubicBezTo>
                    <a:pt x="485" y="691"/>
                    <a:pt x="485" y="691"/>
                    <a:pt x="485" y="691"/>
                  </a:cubicBezTo>
                  <a:cubicBezTo>
                    <a:pt x="485" y="720"/>
                    <a:pt x="508" y="743"/>
                    <a:pt x="537" y="743"/>
                  </a:cubicBezTo>
                  <a:cubicBezTo>
                    <a:pt x="565" y="743"/>
                    <a:pt x="589" y="720"/>
                    <a:pt x="589" y="691"/>
                  </a:cubicBezTo>
                  <a:cubicBezTo>
                    <a:pt x="589" y="328"/>
                    <a:pt x="589" y="328"/>
                    <a:pt x="589" y="328"/>
                  </a:cubicBezTo>
                  <a:cubicBezTo>
                    <a:pt x="589" y="249"/>
                    <a:pt x="589" y="249"/>
                    <a:pt x="589" y="249"/>
                  </a:cubicBezTo>
                  <a:cubicBezTo>
                    <a:pt x="589" y="114"/>
                    <a:pt x="589" y="114"/>
                    <a:pt x="589" y="114"/>
                  </a:cubicBezTo>
                  <a:cubicBezTo>
                    <a:pt x="591" y="117"/>
                    <a:pt x="593" y="121"/>
                    <a:pt x="596" y="125"/>
                  </a:cubicBezTo>
                  <a:cubicBezTo>
                    <a:pt x="619" y="169"/>
                    <a:pt x="646" y="251"/>
                    <a:pt x="654" y="398"/>
                  </a:cubicBezTo>
                  <a:cubicBezTo>
                    <a:pt x="655" y="415"/>
                    <a:pt x="669" y="428"/>
                    <a:pt x="686" y="428"/>
                  </a:cubicBezTo>
                  <a:cubicBezTo>
                    <a:pt x="686" y="428"/>
                    <a:pt x="687" y="428"/>
                    <a:pt x="688" y="428"/>
                  </a:cubicBezTo>
                  <a:cubicBezTo>
                    <a:pt x="705" y="427"/>
                    <a:pt x="719" y="412"/>
                    <a:pt x="718" y="394"/>
                  </a:cubicBezTo>
                  <a:cubicBezTo>
                    <a:pt x="708" y="226"/>
                    <a:pt x="676" y="133"/>
                    <a:pt x="643" y="79"/>
                  </a:cubicBezTo>
                  <a:cubicBezTo>
                    <a:pt x="616" y="37"/>
                    <a:pt x="588" y="21"/>
                    <a:pt x="574" y="15"/>
                  </a:cubicBezTo>
                  <a:cubicBezTo>
                    <a:pt x="569" y="12"/>
                    <a:pt x="563" y="10"/>
                    <a:pt x="556" y="10"/>
                  </a:cubicBezTo>
                  <a:cubicBezTo>
                    <a:pt x="397" y="10"/>
                    <a:pt x="397" y="10"/>
                    <a:pt x="397" y="10"/>
                  </a:cubicBezTo>
                  <a:cubicBezTo>
                    <a:pt x="393" y="9"/>
                    <a:pt x="386" y="8"/>
                    <a:pt x="377" y="6"/>
                  </a:cubicBezTo>
                  <a:cubicBezTo>
                    <a:pt x="363" y="4"/>
                    <a:pt x="343" y="1"/>
                    <a:pt x="320" y="0"/>
                  </a:cubicBezTo>
                  <a:cubicBezTo>
                    <a:pt x="305" y="31"/>
                    <a:pt x="275" y="51"/>
                    <a:pt x="240" y="51"/>
                  </a:cubicBezTo>
                  <a:cubicBezTo>
                    <a:pt x="233" y="51"/>
                    <a:pt x="226" y="50"/>
                    <a:pt x="219" y="48"/>
                  </a:cubicBezTo>
                  <a:cubicBezTo>
                    <a:pt x="204" y="45"/>
                    <a:pt x="190" y="37"/>
                    <a:pt x="179" y="27"/>
                  </a:cubicBezTo>
                  <a:cubicBezTo>
                    <a:pt x="139" y="46"/>
                    <a:pt x="101" y="78"/>
                    <a:pt x="77" y="128"/>
                  </a:cubicBezTo>
                  <a:cubicBezTo>
                    <a:pt x="73" y="137"/>
                    <a:pt x="73" y="147"/>
                    <a:pt x="77" y="155"/>
                  </a:cubicBezTo>
                  <a:cubicBezTo>
                    <a:pt x="77" y="157"/>
                    <a:pt x="79" y="159"/>
                    <a:pt x="80" y="161"/>
                  </a:cubicBezTo>
                  <a:cubicBezTo>
                    <a:pt x="80" y="162"/>
                    <a:pt x="81" y="162"/>
                    <a:pt x="81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id="{05399E11-3810-47EE-9E07-3CCFBCCCB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717" y="4456949"/>
              <a:ext cx="330888" cy="332479"/>
            </a:xfrm>
            <a:custGeom>
              <a:avLst/>
              <a:gdLst/>
              <a:ahLst/>
              <a:cxnLst>
                <a:cxn ang="0">
                  <a:pos x="158" y="128"/>
                </a:cxn>
                <a:cxn ang="0">
                  <a:pos x="166" y="108"/>
                </a:cxn>
                <a:cxn ang="0">
                  <a:pos x="105" y="10"/>
                </a:cxn>
                <a:cxn ang="0">
                  <a:pos x="7" y="71"/>
                </a:cxn>
                <a:cxn ang="0">
                  <a:pos x="34" y="151"/>
                </a:cxn>
                <a:cxn ang="0">
                  <a:pos x="68" y="169"/>
                </a:cxn>
                <a:cxn ang="0">
                  <a:pos x="158" y="128"/>
                </a:cxn>
              </a:cxnLst>
              <a:rect l="0" t="0" r="r" b="b"/>
              <a:pathLst>
                <a:path w="176" h="177">
                  <a:moveTo>
                    <a:pt x="158" y="128"/>
                  </a:moveTo>
                  <a:cubicBezTo>
                    <a:pt x="162" y="122"/>
                    <a:pt x="164" y="115"/>
                    <a:pt x="166" y="108"/>
                  </a:cubicBezTo>
                  <a:cubicBezTo>
                    <a:pt x="176" y="64"/>
                    <a:pt x="149" y="20"/>
                    <a:pt x="105" y="10"/>
                  </a:cubicBezTo>
                  <a:cubicBezTo>
                    <a:pt x="61" y="0"/>
                    <a:pt x="18" y="27"/>
                    <a:pt x="7" y="71"/>
                  </a:cubicBezTo>
                  <a:cubicBezTo>
                    <a:pt x="0" y="101"/>
                    <a:pt x="12" y="132"/>
                    <a:pt x="34" y="151"/>
                  </a:cubicBezTo>
                  <a:cubicBezTo>
                    <a:pt x="43" y="159"/>
                    <a:pt x="55" y="165"/>
                    <a:pt x="68" y="169"/>
                  </a:cubicBezTo>
                  <a:cubicBezTo>
                    <a:pt x="105" y="177"/>
                    <a:pt x="141" y="160"/>
                    <a:pt x="158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B0E55C12-E9EC-43D6-8BE2-F15E5074933A}"/>
              </a:ext>
            </a:extLst>
          </p:cNvPr>
          <p:cNvGrpSpPr/>
          <p:nvPr/>
        </p:nvGrpSpPr>
        <p:grpSpPr>
          <a:xfrm>
            <a:off x="3968840" y="2421121"/>
            <a:ext cx="150616" cy="255066"/>
            <a:chOff x="3590330" y="3482404"/>
            <a:chExt cx="342660" cy="669572"/>
          </a:xfrm>
          <a:solidFill>
            <a:srgbClr val="B8CFFF"/>
          </a:solidFill>
        </p:grpSpPr>
        <p:sp>
          <p:nvSpPr>
            <p:cNvPr id="158" name="Freeform 11">
              <a:extLst>
                <a:ext uri="{FF2B5EF4-FFF2-40B4-BE49-F238E27FC236}">
                  <a16:creationId xmlns:a16="http://schemas.microsoft.com/office/drawing/2014/main" id="{9417D1E8-32AE-483B-9F10-5301449D1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776" y="3641326"/>
              <a:ext cx="68723" cy="10022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30" y="7"/>
                </a:cxn>
                <a:cxn ang="0">
                  <a:pos x="2" y="2"/>
                </a:cxn>
                <a:cxn ang="0">
                  <a:pos x="0" y="9"/>
                </a:cxn>
                <a:cxn ang="0">
                  <a:pos x="58" y="9"/>
                </a:cxn>
                <a:cxn ang="0">
                  <a:pos x="61" y="0"/>
                </a:cxn>
              </a:cxnLst>
              <a:rect l="0" t="0" r="r" b="b"/>
              <a:pathLst>
                <a:path w="61" h="9">
                  <a:moveTo>
                    <a:pt x="61" y="0"/>
                  </a:moveTo>
                  <a:cubicBezTo>
                    <a:pt x="51" y="4"/>
                    <a:pt x="41" y="7"/>
                    <a:pt x="30" y="7"/>
                  </a:cubicBezTo>
                  <a:cubicBezTo>
                    <a:pt x="20" y="7"/>
                    <a:pt x="11" y="5"/>
                    <a:pt x="2" y="2"/>
                  </a:cubicBezTo>
                  <a:cubicBezTo>
                    <a:pt x="1" y="4"/>
                    <a:pt x="1" y="6"/>
                    <a:pt x="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6"/>
                    <a:pt x="60" y="3"/>
                    <a:pt x="6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4">
              <a:extLst>
                <a:ext uri="{FF2B5EF4-FFF2-40B4-BE49-F238E27FC236}">
                  <a16:creationId xmlns:a16="http://schemas.microsoft.com/office/drawing/2014/main" id="{CC665746-0E55-495B-AEF6-EA91E6C7F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915" y="3482404"/>
              <a:ext cx="157490" cy="157490"/>
            </a:xfrm>
            <a:custGeom>
              <a:avLst/>
              <a:gdLst/>
              <a:ahLst/>
              <a:cxnLst>
                <a:cxn ang="0">
                  <a:pos x="70" y="140"/>
                </a:cxn>
                <a:cxn ang="0">
                  <a:pos x="105" y="130"/>
                </a:cxn>
                <a:cxn ang="0">
                  <a:pos x="116" y="122"/>
                </a:cxn>
                <a:cxn ang="0">
                  <a:pos x="119" y="119"/>
                </a:cxn>
                <a:cxn ang="0">
                  <a:pos x="129" y="107"/>
                </a:cxn>
                <a:cxn ang="0">
                  <a:pos x="140" y="70"/>
                </a:cxn>
                <a:cxn ang="0">
                  <a:pos x="129" y="33"/>
                </a:cxn>
                <a:cxn ang="0">
                  <a:pos x="124" y="26"/>
                </a:cxn>
                <a:cxn ang="0">
                  <a:pos x="124" y="26"/>
                </a:cxn>
                <a:cxn ang="0">
                  <a:pos x="102" y="8"/>
                </a:cxn>
                <a:cxn ang="0">
                  <a:pos x="95" y="5"/>
                </a:cxn>
                <a:cxn ang="0">
                  <a:pos x="92" y="3"/>
                </a:cxn>
                <a:cxn ang="0">
                  <a:pos x="70" y="0"/>
                </a:cxn>
                <a:cxn ang="0">
                  <a:pos x="0" y="70"/>
                </a:cxn>
                <a:cxn ang="0">
                  <a:pos x="37" y="132"/>
                </a:cxn>
                <a:cxn ang="0">
                  <a:pos x="44" y="135"/>
                </a:cxn>
                <a:cxn ang="0">
                  <a:pos x="70" y="140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cubicBezTo>
                    <a:pt x="83" y="140"/>
                    <a:pt x="94" y="136"/>
                    <a:pt x="105" y="130"/>
                  </a:cubicBezTo>
                  <a:cubicBezTo>
                    <a:pt x="109" y="128"/>
                    <a:pt x="113" y="125"/>
                    <a:pt x="116" y="122"/>
                  </a:cubicBezTo>
                  <a:cubicBezTo>
                    <a:pt x="117" y="121"/>
                    <a:pt x="118" y="120"/>
                    <a:pt x="119" y="119"/>
                  </a:cubicBezTo>
                  <a:cubicBezTo>
                    <a:pt x="123" y="115"/>
                    <a:pt x="126" y="111"/>
                    <a:pt x="129" y="107"/>
                  </a:cubicBezTo>
                  <a:cubicBezTo>
                    <a:pt x="136" y="96"/>
                    <a:pt x="140" y="83"/>
                    <a:pt x="140" y="70"/>
                  </a:cubicBezTo>
                  <a:cubicBezTo>
                    <a:pt x="140" y="56"/>
                    <a:pt x="136" y="44"/>
                    <a:pt x="129" y="33"/>
                  </a:cubicBezTo>
                  <a:cubicBezTo>
                    <a:pt x="128" y="31"/>
                    <a:pt x="126" y="28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18" y="18"/>
                    <a:pt x="111" y="12"/>
                    <a:pt x="102" y="8"/>
                  </a:cubicBezTo>
                  <a:cubicBezTo>
                    <a:pt x="100" y="7"/>
                    <a:pt x="98" y="6"/>
                    <a:pt x="95" y="5"/>
                  </a:cubicBezTo>
                  <a:cubicBezTo>
                    <a:pt x="94" y="4"/>
                    <a:pt x="93" y="4"/>
                    <a:pt x="92" y="3"/>
                  </a:cubicBezTo>
                  <a:cubicBezTo>
                    <a:pt x="85" y="1"/>
                    <a:pt x="7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97"/>
                    <a:pt x="15" y="120"/>
                    <a:pt x="37" y="132"/>
                  </a:cubicBezTo>
                  <a:cubicBezTo>
                    <a:pt x="39" y="133"/>
                    <a:pt x="42" y="134"/>
                    <a:pt x="44" y="135"/>
                  </a:cubicBezTo>
                  <a:cubicBezTo>
                    <a:pt x="52" y="138"/>
                    <a:pt x="61" y="140"/>
                    <a:pt x="70" y="1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5">
              <a:extLst>
                <a:ext uri="{FF2B5EF4-FFF2-40B4-BE49-F238E27FC236}">
                  <a16:creationId xmlns:a16="http://schemas.microsoft.com/office/drawing/2014/main" id="{79E71951-447F-4B90-8C6B-53B2CF072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330" y="3660416"/>
              <a:ext cx="342660" cy="491560"/>
            </a:xfrm>
            <a:custGeom>
              <a:avLst/>
              <a:gdLst/>
              <a:ahLst/>
              <a:cxnLst>
                <a:cxn ang="0">
                  <a:pos x="23" y="225"/>
                </a:cxn>
                <a:cxn ang="0">
                  <a:pos x="25" y="225"/>
                </a:cxn>
                <a:cxn ang="0">
                  <a:pos x="49" y="202"/>
                </a:cxn>
                <a:cxn ang="0">
                  <a:pos x="82" y="66"/>
                </a:cxn>
                <a:cxn ang="0">
                  <a:pos x="82" y="148"/>
                </a:cxn>
                <a:cxn ang="0">
                  <a:pos x="82" y="220"/>
                </a:cxn>
                <a:cxn ang="0">
                  <a:pos x="82" y="404"/>
                </a:cxn>
                <a:cxn ang="0">
                  <a:pos x="114" y="436"/>
                </a:cxn>
                <a:cxn ang="0">
                  <a:pos x="146" y="404"/>
                </a:cxn>
                <a:cxn ang="0">
                  <a:pos x="146" y="240"/>
                </a:cxn>
                <a:cxn ang="0">
                  <a:pos x="158" y="240"/>
                </a:cxn>
                <a:cxn ang="0">
                  <a:pos x="158" y="404"/>
                </a:cxn>
                <a:cxn ang="0">
                  <a:pos x="190" y="436"/>
                </a:cxn>
                <a:cxn ang="0">
                  <a:pos x="222" y="404"/>
                </a:cxn>
                <a:cxn ang="0">
                  <a:pos x="222" y="220"/>
                </a:cxn>
                <a:cxn ang="0">
                  <a:pos x="222" y="197"/>
                </a:cxn>
                <a:cxn ang="0">
                  <a:pos x="222" y="188"/>
                </a:cxn>
                <a:cxn ang="0">
                  <a:pos x="222" y="148"/>
                </a:cxn>
                <a:cxn ang="0">
                  <a:pos x="222" y="66"/>
                </a:cxn>
                <a:cxn ang="0">
                  <a:pos x="225" y="71"/>
                </a:cxn>
                <a:cxn ang="0">
                  <a:pos x="255" y="202"/>
                </a:cxn>
                <a:cxn ang="0">
                  <a:pos x="279" y="225"/>
                </a:cxn>
                <a:cxn ang="0">
                  <a:pos x="280" y="224"/>
                </a:cxn>
                <a:cxn ang="0">
                  <a:pos x="303" y="199"/>
                </a:cxn>
                <a:cxn ang="0">
                  <a:pos x="259" y="35"/>
                </a:cxn>
                <a:cxn ang="0">
                  <a:pos x="210" y="0"/>
                </a:cxn>
                <a:cxn ang="0">
                  <a:pos x="206" y="0"/>
                </a:cxn>
                <a:cxn ang="0">
                  <a:pos x="204" y="0"/>
                </a:cxn>
                <a:cxn ang="0">
                  <a:pos x="202" y="0"/>
                </a:cxn>
                <a:cxn ang="0">
                  <a:pos x="198" y="0"/>
                </a:cxn>
                <a:cxn ang="0">
                  <a:pos x="186" y="0"/>
                </a:cxn>
                <a:cxn ang="0">
                  <a:pos x="178" y="0"/>
                </a:cxn>
                <a:cxn ang="0">
                  <a:pos x="120" y="0"/>
                </a:cxn>
                <a:cxn ang="0">
                  <a:pos x="111" y="0"/>
                </a:cxn>
                <a:cxn ang="0">
                  <a:pos x="102" y="0"/>
                </a:cxn>
                <a:cxn ang="0">
                  <a:pos x="99" y="0"/>
                </a:cxn>
                <a:cxn ang="0">
                  <a:pos x="93" y="0"/>
                </a:cxn>
                <a:cxn ang="0">
                  <a:pos x="45" y="35"/>
                </a:cxn>
                <a:cxn ang="0">
                  <a:pos x="1" y="199"/>
                </a:cxn>
                <a:cxn ang="0">
                  <a:pos x="23" y="225"/>
                </a:cxn>
              </a:cxnLst>
              <a:rect l="0" t="0" r="r" b="b"/>
              <a:pathLst>
                <a:path w="304" h="436">
                  <a:moveTo>
                    <a:pt x="23" y="225"/>
                  </a:moveTo>
                  <a:cubicBezTo>
                    <a:pt x="24" y="225"/>
                    <a:pt x="24" y="225"/>
                    <a:pt x="25" y="225"/>
                  </a:cubicBezTo>
                  <a:cubicBezTo>
                    <a:pt x="37" y="225"/>
                    <a:pt x="48" y="215"/>
                    <a:pt x="49" y="202"/>
                  </a:cubicBezTo>
                  <a:cubicBezTo>
                    <a:pt x="53" y="124"/>
                    <a:pt x="69" y="85"/>
                    <a:pt x="82" y="66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2" y="220"/>
                    <a:pt x="82" y="220"/>
                    <a:pt x="82" y="220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21"/>
                    <a:pt x="96" y="436"/>
                    <a:pt x="114" y="436"/>
                  </a:cubicBezTo>
                  <a:cubicBezTo>
                    <a:pt x="131" y="436"/>
                    <a:pt x="146" y="421"/>
                    <a:pt x="146" y="404"/>
                  </a:cubicBezTo>
                  <a:cubicBezTo>
                    <a:pt x="146" y="240"/>
                    <a:pt x="146" y="240"/>
                    <a:pt x="146" y="240"/>
                  </a:cubicBezTo>
                  <a:cubicBezTo>
                    <a:pt x="158" y="240"/>
                    <a:pt x="158" y="240"/>
                    <a:pt x="158" y="240"/>
                  </a:cubicBezTo>
                  <a:cubicBezTo>
                    <a:pt x="158" y="404"/>
                    <a:pt x="158" y="404"/>
                    <a:pt x="158" y="404"/>
                  </a:cubicBezTo>
                  <a:cubicBezTo>
                    <a:pt x="158" y="421"/>
                    <a:pt x="172" y="436"/>
                    <a:pt x="190" y="436"/>
                  </a:cubicBezTo>
                  <a:cubicBezTo>
                    <a:pt x="207" y="436"/>
                    <a:pt x="222" y="421"/>
                    <a:pt x="222" y="404"/>
                  </a:cubicBezTo>
                  <a:cubicBezTo>
                    <a:pt x="222" y="220"/>
                    <a:pt x="222" y="220"/>
                    <a:pt x="222" y="220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8"/>
                    <a:pt x="224" y="69"/>
                    <a:pt x="225" y="71"/>
                  </a:cubicBezTo>
                  <a:cubicBezTo>
                    <a:pt x="237" y="92"/>
                    <a:pt x="251" y="131"/>
                    <a:pt x="255" y="202"/>
                  </a:cubicBezTo>
                  <a:cubicBezTo>
                    <a:pt x="256" y="215"/>
                    <a:pt x="266" y="225"/>
                    <a:pt x="279" y="225"/>
                  </a:cubicBezTo>
                  <a:cubicBezTo>
                    <a:pt x="279" y="225"/>
                    <a:pt x="280" y="225"/>
                    <a:pt x="280" y="224"/>
                  </a:cubicBezTo>
                  <a:cubicBezTo>
                    <a:pt x="294" y="224"/>
                    <a:pt x="304" y="212"/>
                    <a:pt x="303" y="199"/>
                  </a:cubicBezTo>
                  <a:cubicBezTo>
                    <a:pt x="298" y="113"/>
                    <a:pt x="280" y="64"/>
                    <a:pt x="259" y="35"/>
                  </a:cubicBezTo>
                  <a:cubicBezTo>
                    <a:pt x="238" y="7"/>
                    <a:pt x="215" y="1"/>
                    <a:pt x="210" y="0"/>
                  </a:cubicBezTo>
                  <a:cubicBezTo>
                    <a:pt x="209" y="0"/>
                    <a:pt x="207" y="0"/>
                    <a:pt x="206" y="0"/>
                  </a:cubicBezTo>
                  <a:cubicBezTo>
                    <a:pt x="205" y="0"/>
                    <a:pt x="205" y="0"/>
                    <a:pt x="204" y="0"/>
                  </a:cubicBezTo>
                  <a:cubicBezTo>
                    <a:pt x="204" y="0"/>
                    <a:pt x="203" y="0"/>
                    <a:pt x="202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0" y="0"/>
                    <a:pt x="99" y="0"/>
                  </a:cubicBezTo>
                  <a:cubicBezTo>
                    <a:pt x="97" y="0"/>
                    <a:pt x="95" y="0"/>
                    <a:pt x="93" y="0"/>
                  </a:cubicBezTo>
                  <a:cubicBezTo>
                    <a:pt x="88" y="1"/>
                    <a:pt x="65" y="7"/>
                    <a:pt x="45" y="35"/>
                  </a:cubicBezTo>
                  <a:cubicBezTo>
                    <a:pt x="24" y="64"/>
                    <a:pt x="5" y="113"/>
                    <a:pt x="1" y="199"/>
                  </a:cubicBezTo>
                  <a:cubicBezTo>
                    <a:pt x="0" y="212"/>
                    <a:pt x="10" y="224"/>
                    <a:pt x="23" y="2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B6F56004-AE67-4CC9-9628-F4AC9C660FF4}"/>
              </a:ext>
            </a:extLst>
          </p:cNvPr>
          <p:cNvGrpSpPr/>
          <p:nvPr/>
        </p:nvGrpSpPr>
        <p:grpSpPr>
          <a:xfrm>
            <a:off x="3843028" y="2898842"/>
            <a:ext cx="435180" cy="409886"/>
            <a:chOff x="5563888" y="4455507"/>
            <a:chExt cx="946003" cy="1045095"/>
          </a:xfrm>
          <a:solidFill>
            <a:srgbClr val="B8CFFF"/>
          </a:solidFill>
        </p:grpSpPr>
        <p:grpSp>
          <p:nvGrpSpPr>
            <p:cNvPr id="166" name="Group 1029">
              <a:extLst>
                <a:ext uri="{FF2B5EF4-FFF2-40B4-BE49-F238E27FC236}">
                  <a16:creationId xmlns:a16="http://schemas.microsoft.com/office/drawing/2014/main" id="{B1CCA137-FE98-4626-B38E-B1FB2BA88DD2}"/>
                </a:ext>
              </a:extLst>
            </p:cNvPr>
            <p:cNvGrpSpPr/>
            <p:nvPr/>
          </p:nvGrpSpPr>
          <p:grpSpPr>
            <a:xfrm>
              <a:off x="5563888" y="4482248"/>
              <a:ext cx="446956" cy="995884"/>
              <a:chOff x="-2977001" y="2183082"/>
              <a:chExt cx="446956" cy="995884"/>
            </a:xfrm>
            <a:grpFill/>
          </p:grpSpPr>
          <p:sp>
            <p:nvSpPr>
              <p:cNvPr id="175" name="Oval 782">
                <a:extLst>
                  <a:ext uri="{FF2B5EF4-FFF2-40B4-BE49-F238E27FC236}">
                    <a16:creationId xmlns:a16="http://schemas.microsoft.com/office/drawing/2014/main" id="{8C0FE101-4B52-4BB0-90AE-383030789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29876" y="2234322"/>
                <a:ext cx="163360" cy="1070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783">
                <a:extLst>
                  <a:ext uri="{FF2B5EF4-FFF2-40B4-BE49-F238E27FC236}">
                    <a16:creationId xmlns:a16="http://schemas.microsoft.com/office/drawing/2014/main" id="{41020E6C-DE53-443A-85DA-945E7FC42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77001" y="2242946"/>
                <a:ext cx="446956" cy="936020"/>
              </a:xfrm>
              <a:custGeom>
                <a:avLst/>
                <a:gdLst/>
                <a:ahLst/>
                <a:cxnLst>
                  <a:cxn ang="0">
                    <a:pos x="338" y="259"/>
                  </a:cxn>
                  <a:cxn ang="0">
                    <a:pos x="221" y="154"/>
                  </a:cxn>
                  <a:cxn ang="0">
                    <a:pos x="221" y="135"/>
                  </a:cxn>
                  <a:cxn ang="0">
                    <a:pos x="256" y="71"/>
                  </a:cxn>
                  <a:cxn ang="0">
                    <a:pos x="192" y="0"/>
                  </a:cxn>
                  <a:cxn ang="0">
                    <a:pos x="127" y="71"/>
                  </a:cxn>
                  <a:cxn ang="0">
                    <a:pos x="158" y="133"/>
                  </a:cxn>
                  <a:cxn ang="0">
                    <a:pos x="158" y="153"/>
                  </a:cxn>
                  <a:cxn ang="0">
                    <a:pos x="39" y="259"/>
                  </a:cxn>
                  <a:cxn ang="0">
                    <a:pos x="4" y="471"/>
                  </a:cxn>
                  <a:cxn ang="0">
                    <a:pos x="56" y="445"/>
                  </a:cxn>
                  <a:cxn ang="0">
                    <a:pos x="115" y="239"/>
                  </a:cxn>
                  <a:cxn ang="0">
                    <a:pos x="123" y="326"/>
                  </a:cxn>
                  <a:cxn ang="0">
                    <a:pos x="85" y="557"/>
                  </a:cxn>
                  <a:cxn ang="0">
                    <a:pos x="127" y="557"/>
                  </a:cxn>
                  <a:cxn ang="0">
                    <a:pos x="127" y="759"/>
                  </a:cxn>
                  <a:cxn ang="0">
                    <a:pos x="150" y="781"/>
                  </a:cxn>
                  <a:cxn ang="0">
                    <a:pos x="154" y="781"/>
                  </a:cxn>
                  <a:cxn ang="0">
                    <a:pos x="177" y="759"/>
                  </a:cxn>
                  <a:cxn ang="0">
                    <a:pos x="177" y="557"/>
                  </a:cxn>
                  <a:cxn ang="0">
                    <a:pos x="207" y="557"/>
                  </a:cxn>
                  <a:cxn ang="0">
                    <a:pos x="207" y="759"/>
                  </a:cxn>
                  <a:cxn ang="0">
                    <a:pos x="231" y="781"/>
                  </a:cxn>
                  <a:cxn ang="0">
                    <a:pos x="235" y="781"/>
                  </a:cxn>
                  <a:cxn ang="0">
                    <a:pos x="258" y="759"/>
                  </a:cxn>
                  <a:cxn ang="0">
                    <a:pos x="258" y="557"/>
                  </a:cxn>
                  <a:cxn ang="0">
                    <a:pos x="301" y="557"/>
                  </a:cxn>
                  <a:cxn ang="0">
                    <a:pos x="265" y="324"/>
                  </a:cxn>
                  <a:cxn ang="0">
                    <a:pos x="273" y="239"/>
                  </a:cxn>
                  <a:cxn ang="0">
                    <a:pos x="321" y="445"/>
                  </a:cxn>
                  <a:cxn ang="0">
                    <a:pos x="369" y="465"/>
                  </a:cxn>
                  <a:cxn ang="0">
                    <a:pos x="338" y="259"/>
                  </a:cxn>
                </a:cxnLst>
                <a:rect l="0" t="0" r="r" b="b"/>
                <a:pathLst>
                  <a:path w="373" h="781">
                    <a:moveTo>
                      <a:pt x="338" y="259"/>
                    </a:moveTo>
                    <a:cubicBezTo>
                      <a:pt x="310" y="147"/>
                      <a:pt x="243" y="156"/>
                      <a:pt x="221" y="154"/>
                    </a:cubicBezTo>
                    <a:cubicBezTo>
                      <a:pt x="221" y="135"/>
                      <a:pt x="221" y="135"/>
                      <a:pt x="221" y="135"/>
                    </a:cubicBezTo>
                    <a:cubicBezTo>
                      <a:pt x="242" y="124"/>
                      <a:pt x="256" y="99"/>
                      <a:pt x="256" y="71"/>
                    </a:cubicBezTo>
                    <a:cubicBezTo>
                      <a:pt x="256" y="32"/>
                      <a:pt x="227" y="0"/>
                      <a:pt x="192" y="0"/>
                    </a:cubicBezTo>
                    <a:cubicBezTo>
                      <a:pt x="156" y="0"/>
                      <a:pt x="127" y="32"/>
                      <a:pt x="127" y="71"/>
                    </a:cubicBezTo>
                    <a:cubicBezTo>
                      <a:pt x="127" y="97"/>
                      <a:pt x="140" y="120"/>
                      <a:pt x="158" y="133"/>
                    </a:cubicBezTo>
                    <a:cubicBezTo>
                      <a:pt x="158" y="153"/>
                      <a:pt x="158" y="153"/>
                      <a:pt x="158" y="153"/>
                    </a:cubicBezTo>
                    <a:cubicBezTo>
                      <a:pt x="138" y="156"/>
                      <a:pt x="68" y="144"/>
                      <a:pt x="39" y="259"/>
                    </a:cubicBezTo>
                    <a:cubicBezTo>
                      <a:pt x="39" y="259"/>
                      <a:pt x="0" y="408"/>
                      <a:pt x="4" y="471"/>
                    </a:cubicBezTo>
                    <a:cubicBezTo>
                      <a:pt x="4" y="471"/>
                      <a:pt x="49" y="498"/>
                      <a:pt x="56" y="445"/>
                    </a:cubicBezTo>
                    <a:cubicBezTo>
                      <a:pt x="56" y="445"/>
                      <a:pt x="72" y="296"/>
                      <a:pt x="115" y="239"/>
                    </a:cubicBezTo>
                    <a:cubicBezTo>
                      <a:pt x="115" y="239"/>
                      <a:pt x="120" y="309"/>
                      <a:pt x="123" y="326"/>
                    </a:cubicBezTo>
                    <a:cubicBezTo>
                      <a:pt x="125" y="342"/>
                      <a:pt x="85" y="557"/>
                      <a:pt x="85" y="557"/>
                    </a:cubicBezTo>
                    <a:cubicBezTo>
                      <a:pt x="127" y="557"/>
                      <a:pt x="127" y="557"/>
                      <a:pt x="127" y="557"/>
                    </a:cubicBezTo>
                    <a:cubicBezTo>
                      <a:pt x="127" y="759"/>
                      <a:pt x="127" y="759"/>
                      <a:pt x="127" y="759"/>
                    </a:cubicBezTo>
                    <a:cubicBezTo>
                      <a:pt x="127" y="771"/>
                      <a:pt x="137" y="781"/>
                      <a:pt x="150" y="781"/>
                    </a:cubicBezTo>
                    <a:cubicBezTo>
                      <a:pt x="154" y="781"/>
                      <a:pt x="154" y="781"/>
                      <a:pt x="154" y="781"/>
                    </a:cubicBezTo>
                    <a:cubicBezTo>
                      <a:pt x="167" y="781"/>
                      <a:pt x="177" y="771"/>
                      <a:pt x="177" y="759"/>
                    </a:cubicBezTo>
                    <a:cubicBezTo>
                      <a:pt x="177" y="557"/>
                      <a:pt x="177" y="557"/>
                      <a:pt x="177" y="557"/>
                    </a:cubicBezTo>
                    <a:cubicBezTo>
                      <a:pt x="207" y="557"/>
                      <a:pt x="207" y="557"/>
                      <a:pt x="207" y="557"/>
                    </a:cubicBezTo>
                    <a:cubicBezTo>
                      <a:pt x="207" y="759"/>
                      <a:pt x="207" y="759"/>
                      <a:pt x="207" y="759"/>
                    </a:cubicBezTo>
                    <a:cubicBezTo>
                      <a:pt x="207" y="771"/>
                      <a:pt x="218" y="781"/>
                      <a:pt x="231" y="781"/>
                    </a:cubicBezTo>
                    <a:cubicBezTo>
                      <a:pt x="235" y="781"/>
                      <a:pt x="235" y="781"/>
                      <a:pt x="235" y="781"/>
                    </a:cubicBezTo>
                    <a:cubicBezTo>
                      <a:pt x="248" y="781"/>
                      <a:pt x="258" y="771"/>
                      <a:pt x="258" y="759"/>
                    </a:cubicBezTo>
                    <a:cubicBezTo>
                      <a:pt x="258" y="557"/>
                      <a:pt x="258" y="557"/>
                      <a:pt x="258" y="557"/>
                    </a:cubicBezTo>
                    <a:cubicBezTo>
                      <a:pt x="301" y="557"/>
                      <a:pt x="301" y="557"/>
                      <a:pt x="301" y="557"/>
                    </a:cubicBezTo>
                    <a:cubicBezTo>
                      <a:pt x="301" y="557"/>
                      <a:pt x="264" y="355"/>
                      <a:pt x="265" y="324"/>
                    </a:cubicBezTo>
                    <a:cubicBezTo>
                      <a:pt x="267" y="278"/>
                      <a:pt x="273" y="239"/>
                      <a:pt x="273" y="239"/>
                    </a:cubicBezTo>
                    <a:cubicBezTo>
                      <a:pt x="309" y="303"/>
                      <a:pt x="321" y="445"/>
                      <a:pt x="321" y="445"/>
                    </a:cubicBezTo>
                    <a:cubicBezTo>
                      <a:pt x="325" y="488"/>
                      <a:pt x="369" y="465"/>
                      <a:pt x="369" y="465"/>
                    </a:cubicBezTo>
                    <a:cubicBezTo>
                      <a:pt x="373" y="402"/>
                      <a:pt x="338" y="259"/>
                      <a:pt x="338" y="2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Oval 784">
                <a:extLst>
                  <a:ext uri="{FF2B5EF4-FFF2-40B4-BE49-F238E27FC236}">
                    <a16:creationId xmlns:a16="http://schemas.microsoft.com/office/drawing/2014/main" id="{321049A8-07FA-4348-8DE3-5C9496D3D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8196" y="2624964"/>
                <a:ext cx="16742" cy="1724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Oval 785">
                <a:extLst>
                  <a:ext uri="{FF2B5EF4-FFF2-40B4-BE49-F238E27FC236}">
                    <a16:creationId xmlns:a16="http://schemas.microsoft.com/office/drawing/2014/main" id="{AA9B93E1-6FC7-47B6-9F45-A7B557075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15163" y="2183082"/>
                <a:ext cx="131905" cy="10045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788">
                <a:extLst>
                  <a:ext uri="{FF2B5EF4-FFF2-40B4-BE49-F238E27FC236}">
                    <a16:creationId xmlns:a16="http://schemas.microsoft.com/office/drawing/2014/main" id="{6F595260-97D5-432A-AF89-60FD57EF1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56821" y="2319553"/>
                <a:ext cx="19278" cy="6088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3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16" y="3"/>
                  </a:cxn>
                </a:cxnLst>
                <a:rect l="0" t="0" r="r" b="b"/>
                <a:pathLst>
                  <a:path w="16" h="5">
                    <a:moveTo>
                      <a:pt x="16" y="3"/>
                    </a:moveTo>
                    <a:cubicBezTo>
                      <a:pt x="16" y="4"/>
                      <a:pt x="15" y="5"/>
                      <a:pt x="1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2"/>
                      <a:pt x="1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67" name="Group 1031">
              <a:extLst>
                <a:ext uri="{FF2B5EF4-FFF2-40B4-BE49-F238E27FC236}">
                  <a16:creationId xmlns:a16="http://schemas.microsoft.com/office/drawing/2014/main" id="{E96713B7-4353-4203-B957-489F04D60CCA}"/>
                </a:ext>
              </a:extLst>
            </p:cNvPr>
            <p:cNvGrpSpPr/>
            <p:nvPr/>
          </p:nvGrpSpPr>
          <p:grpSpPr>
            <a:xfrm>
              <a:off x="6008651" y="4455507"/>
              <a:ext cx="501240" cy="1045095"/>
              <a:chOff x="-1020237" y="2133871"/>
              <a:chExt cx="501240" cy="1045095"/>
            </a:xfrm>
            <a:grpFill/>
          </p:grpSpPr>
          <p:sp>
            <p:nvSpPr>
              <p:cNvPr id="172" name="Freeform 789">
                <a:extLst>
                  <a:ext uri="{FF2B5EF4-FFF2-40B4-BE49-F238E27FC236}">
                    <a16:creationId xmlns:a16="http://schemas.microsoft.com/office/drawing/2014/main" id="{34DE904F-6E9B-44A4-974F-8318DFC4A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20237" y="2167354"/>
                <a:ext cx="501240" cy="1011612"/>
              </a:xfrm>
              <a:custGeom>
                <a:avLst/>
                <a:gdLst/>
                <a:ahLst/>
                <a:cxnLst>
                  <a:cxn ang="0">
                    <a:pos x="366" y="282"/>
                  </a:cxn>
                  <a:cxn ang="0">
                    <a:pos x="239" y="168"/>
                  </a:cxn>
                  <a:cxn ang="0">
                    <a:pos x="239" y="148"/>
                  </a:cxn>
                  <a:cxn ang="0">
                    <a:pos x="277" y="78"/>
                  </a:cxn>
                  <a:cxn ang="0">
                    <a:pos x="207" y="0"/>
                  </a:cxn>
                  <a:cxn ang="0">
                    <a:pos x="137" y="78"/>
                  </a:cxn>
                  <a:cxn ang="0">
                    <a:pos x="171" y="145"/>
                  </a:cxn>
                  <a:cxn ang="0">
                    <a:pos x="171" y="167"/>
                  </a:cxn>
                  <a:cxn ang="0">
                    <a:pos x="42" y="282"/>
                  </a:cxn>
                  <a:cxn ang="0">
                    <a:pos x="5" y="508"/>
                  </a:cxn>
                  <a:cxn ang="0">
                    <a:pos x="59" y="485"/>
                  </a:cxn>
                  <a:cxn ang="0">
                    <a:pos x="124" y="261"/>
                  </a:cxn>
                  <a:cxn ang="0">
                    <a:pos x="124" y="475"/>
                  </a:cxn>
                  <a:cxn ang="0">
                    <a:pos x="124" y="477"/>
                  </a:cxn>
                  <a:cxn ang="0">
                    <a:pos x="124" y="478"/>
                  </a:cxn>
                  <a:cxn ang="0">
                    <a:pos x="124" y="820"/>
                  </a:cxn>
                  <a:cxn ang="0">
                    <a:pos x="151" y="844"/>
                  </a:cxn>
                  <a:cxn ang="0">
                    <a:pos x="170" y="844"/>
                  </a:cxn>
                  <a:cxn ang="0">
                    <a:pos x="197" y="820"/>
                  </a:cxn>
                  <a:cxn ang="0">
                    <a:pos x="197" y="499"/>
                  </a:cxn>
                  <a:cxn ang="0">
                    <a:pos x="222" y="499"/>
                  </a:cxn>
                  <a:cxn ang="0">
                    <a:pos x="222" y="820"/>
                  </a:cxn>
                  <a:cxn ang="0">
                    <a:pos x="249" y="844"/>
                  </a:cxn>
                  <a:cxn ang="0">
                    <a:pos x="268" y="844"/>
                  </a:cxn>
                  <a:cxn ang="0">
                    <a:pos x="295" y="820"/>
                  </a:cxn>
                  <a:cxn ang="0">
                    <a:pos x="295" y="478"/>
                  </a:cxn>
                  <a:cxn ang="0">
                    <a:pos x="295" y="477"/>
                  </a:cxn>
                  <a:cxn ang="0">
                    <a:pos x="295" y="475"/>
                  </a:cxn>
                  <a:cxn ang="0">
                    <a:pos x="295" y="279"/>
                  </a:cxn>
                  <a:cxn ang="0">
                    <a:pos x="354" y="496"/>
                  </a:cxn>
                  <a:cxn ang="0">
                    <a:pos x="404" y="514"/>
                  </a:cxn>
                  <a:cxn ang="0">
                    <a:pos x="366" y="282"/>
                  </a:cxn>
                </a:cxnLst>
                <a:rect l="0" t="0" r="r" b="b"/>
                <a:pathLst>
                  <a:path w="418" h="844">
                    <a:moveTo>
                      <a:pt x="366" y="282"/>
                    </a:moveTo>
                    <a:cubicBezTo>
                      <a:pt x="335" y="160"/>
                      <a:pt x="263" y="170"/>
                      <a:pt x="239" y="168"/>
                    </a:cubicBezTo>
                    <a:cubicBezTo>
                      <a:pt x="239" y="148"/>
                      <a:pt x="239" y="148"/>
                      <a:pt x="239" y="148"/>
                    </a:cubicBezTo>
                    <a:cubicBezTo>
                      <a:pt x="261" y="135"/>
                      <a:pt x="277" y="108"/>
                      <a:pt x="277" y="78"/>
                    </a:cubicBezTo>
                    <a:cubicBezTo>
                      <a:pt x="277" y="35"/>
                      <a:pt x="246" y="0"/>
                      <a:pt x="207" y="0"/>
                    </a:cubicBezTo>
                    <a:cubicBezTo>
                      <a:pt x="168" y="0"/>
                      <a:pt x="137" y="35"/>
                      <a:pt x="137" y="78"/>
                    </a:cubicBezTo>
                    <a:cubicBezTo>
                      <a:pt x="137" y="106"/>
                      <a:pt x="151" y="131"/>
                      <a:pt x="171" y="145"/>
                    </a:cubicBezTo>
                    <a:cubicBezTo>
                      <a:pt x="171" y="167"/>
                      <a:pt x="171" y="167"/>
                      <a:pt x="171" y="167"/>
                    </a:cubicBezTo>
                    <a:cubicBezTo>
                      <a:pt x="148" y="170"/>
                      <a:pt x="73" y="157"/>
                      <a:pt x="42" y="282"/>
                    </a:cubicBezTo>
                    <a:cubicBezTo>
                      <a:pt x="42" y="282"/>
                      <a:pt x="0" y="440"/>
                      <a:pt x="5" y="508"/>
                    </a:cubicBezTo>
                    <a:cubicBezTo>
                      <a:pt x="5" y="508"/>
                      <a:pt x="50" y="541"/>
                      <a:pt x="59" y="485"/>
                    </a:cubicBezTo>
                    <a:cubicBezTo>
                      <a:pt x="59" y="485"/>
                      <a:pt x="77" y="322"/>
                      <a:pt x="124" y="261"/>
                    </a:cubicBezTo>
                    <a:cubicBezTo>
                      <a:pt x="124" y="475"/>
                      <a:pt x="124" y="475"/>
                      <a:pt x="124" y="475"/>
                    </a:cubicBezTo>
                    <a:cubicBezTo>
                      <a:pt x="124" y="475"/>
                      <a:pt x="124" y="476"/>
                      <a:pt x="124" y="477"/>
                    </a:cubicBezTo>
                    <a:cubicBezTo>
                      <a:pt x="124" y="477"/>
                      <a:pt x="124" y="478"/>
                      <a:pt x="124" y="478"/>
                    </a:cubicBezTo>
                    <a:cubicBezTo>
                      <a:pt x="124" y="820"/>
                      <a:pt x="124" y="820"/>
                      <a:pt x="124" y="820"/>
                    </a:cubicBezTo>
                    <a:cubicBezTo>
                      <a:pt x="124" y="833"/>
                      <a:pt x="136" y="844"/>
                      <a:pt x="151" y="844"/>
                    </a:cubicBezTo>
                    <a:cubicBezTo>
                      <a:pt x="170" y="844"/>
                      <a:pt x="170" y="844"/>
                      <a:pt x="170" y="844"/>
                    </a:cubicBezTo>
                    <a:cubicBezTo>
                      <a:pt x="185" y="844"/>
                      <a:pt x="197" y="833"/>
                      <a:pt x="197" y="820"/>
                    </a:cubicBezTo>
                    <a:cubicBezTo>
                      <a:pt x="197" y="499"/>
                      <a:pt x="197" y="499"/>
                      <a:pt x="197" y="499"/>
                    </a:cubicBezTo>
                    <a:cubicBezTo>
                      <a:pt x="222" y="499"/>
                      <a:pt x="222" y="499"/>
                      <a:pt x="222" y="499"/>
                    </a:cubicBezTo>
                    <a:cubicBezTo>
                      <a:pt x="222" y="820"/>
                      <a:pt x="222" y="820"/>
                      <a:pt x="222" y="820"/>
                    </a:cubicBezTo>
                    <a:cubicBezTo>
                      <a:pt x="222" y="833"/>
                      <a:pt x="234" y="844"/>
                      <a:pt x="249" y="844"/>
                    </a:cubicBezTo>
                    <a:cubicBezTo>
                      <a:pt x="268" y="844"/>
                      <a:pt x="268" y="844"/>
                      <a:pt x="268" y="844"/>
                    </a:cubicBezTo>
                    <a:cubicBezTo>
                      <a:pt x="283" y="844"/>
                      <a:pt x="295" y="833"/>
                      <a:pt x="295" y="820"/>
                    </a:cubicBezTo>
                    <a:cubicBezTo>
                      <a:pt x="295" y="478"/>
                      <a:pt x="295" y="478"/>
                      <a:pt x="295" y="478"/>
                    </a:cubicBezTo>
                    <a:cubicBezTo>
                      <a:pt x="295" y="478"/>
                      <a:pt x="295" y="477"/>
                      <a:pt x="295" y="477"/>
                    </a:cubicBezTo>
                    <a:cubicBezTo>
                      <a:pt x="295" y="476"/>
                      <a:pt x="295" y="475"/>
                      <a:pt x="295" y="475"/>
                    </a:cubicBezTo>
                    <a:cubicBezTo>
                      <a:pt x="295" y="279"/>
                      <a:pt x="295" y="279"/>
                      <a:pt x="295" y="279"/>
                    </a:cubicBezTo>
                    <a:cubicBezTo>
                      <a:pt x="333" y="349"/>
                      <a:pt x="354" y="496"/>
                      <a:pt x="354" y="496"/>
                    </a:cubicBezTo>
                    <a:cubicBezTo>
                      <a:pt x="363" y="530"/>
                      <a:pt x="392" y="530"/>
                      <a:pt x="404" y="514"/>
                    </a:cubicBezTo>
                    <a:cubicBezTo>
                      <a:pt x="418" y="497"/>
                      <a:pt x="366" y="282"/>
                      <a:pt x="366" y="2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Oval 790">
                <a:extLst>
                  <a:ext uri="{FF2B5EF4-FFF2-40B4-BE49-F238E27FC236}">
                    <a16:creationId xmlns:a16="http://schemas.microsoft.com/office/drawing/2014/main" id="{2F9BECF8-AA63-470A-8778-FE86981B2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61950" y="2133871"/>
                <a:ext cx="175028" cy="11617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791">
                <a:extLst>
                  <a:ext uri="{FF2B5EF4-FFF2-40B4-BE49-F238E27FC236}">
                    <a16:creationId xmlns:a16="http://schemas.microsoft.com/office/drawing/2014/main" id="{11040789-7157-4535-A96A-C3FECD608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1759" y="2764480"/>
                <a:ext cx="24859" cy="404848"/>
              </a:xfrm>
              <a:custGeom>
                <a:avLst/>
                <a:gdLst/>
                <a:ahLst/>
                <a:cxnLst>
                  <a:cxn ang="0">
                    <a:pos x="21" y="327"/>
                  </a:cxn>
                  <a:cxn ang="0">
                    <a:pos x="11" y="338"/>
                  </a:cxn>
                  <a:cxn ang="0">
                    <a:pos x="11" y="338"/>
                  </a:cxn>
                  <a:cxn ang="0">
                    <a:pos x="0" y="327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21" y="10"/>
                  </a:cxn>
                  <a:cxn ang="0">
                    <a:pos x="21" y="327"/>
                  </a:cxn>
                </a:cxnLst>
                <a:rect l="0" t="0" r="r" b="b"/>
                <a:pathLst>
                  <a:path w="21" h="338">
                    <a:moveTo>
                      <a:pt x="21" y="327"/>
                    </a:moveTo>
                    <a:cubicBezTo>
                      <a:pt x="21" y="333"/>
                      <a:pt x="16" y="338"/>
                      <a:pt x="11" y="338"/>
                    </a:cubicBezTo>
                    <a:cubicBezTo>
                      <a:pt x="11" y="338"/>
                      <a:pt x="11" y="338"/>
                      <a:pt x="11" y="338"/>
                    </a:cubicBezTo>
                    <a:cubicBezTo>
                      <a:pt x="5" y="338"/>
                      <a:pt x="0" y="333"/>
                      <a:pt x="0" y="32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6" y="0"/>
                      <a:pt x="21" y="5"/>
                      <a:pt x="21" y="10"/>
                    </a:cubicBezTo>
                    <a:lnTo>
                      <a:pt x="21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8E10708-02B7-484E-8607-F53D30E04E54}"/>
              </a:ext>
            </a:extLst>
          </p:cNvPr>
          <p:cNvSpPr txBox="1"/>
          <p:nvPr/>
        </p:nvSpPr>
        <p:spPr>
          <a:xfrm>
            <a:off x="3909572" y="3437926"/>
            <a:ext cx="62693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2400" b="1" dirty="0">
                <a:solidFill>
                  <a:srgbClr val="B8CFFF"/>
                </a:solidFill>
                <a:latin typeface="Calibri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5" name="Obdélník: se zakulacenými rohy 154">
            <a:extLst>
              <a:ext uri="{FF2B5EF4-FFF2-40B4-BE49-F238E27FC236}">
                <a16:creationId xmlns:a16="http://schemas.microsoft.com/office/drawing/2014/main" id="{25E3606E-2DEC-4E07-B07D-44B6EA45A5B2}"/>
              </a:ext>
            </a:extLst>
          </p:cNvPr>
          <p:cNvSpPr/>
          <p:nvPr/>
        </p:nvSpPr>
        <p:spPr>
          <a:xfrm>
            <a:off x="4379890" y="4063872"/>
            <a:ext cx="3565818" cy="660437"/>
          </a:xfrm>
          <a:prstGeom prst="roundRect">
            <a:avLst>
              <a:gd name="adj" fmla="val 1750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57" name="Group 106">
            <a:extLst>
              <a:ext uri="{FF2B5EF4-FFF2-40B4-BE49-F238E27FC236}">
                <a16:creationId xmlns:a16="http://schemas.microsoft.com/office/drawing/2014/main" id="{ED6F8FB0-3B18-407A-BF79-F62D0B4B7892}"/>
              </a:ext>
            </a:extLst>
          </p:cNvPr>
          <p:cNvGrpSpPr>
            <a:grpSpLocks noChangeAspect="1"/>
          </p:cNvGrpSpPr>
          <p:nvPr/>
        </p:nvGrpSpPr>
        <p:grpSpPr>
          <a:xfrm>
            <a:off x="4490355" y="4192433"/>
            <a:ext cx="386038" cy="392070"/>
            <a:chOff x="1784350" y="4652963"/>
            <a:chExt cx="812800" cy="825500"/>
          </a:xfrm>
          <a:solidFill>
            <a:schemeClr val="bg1"/>
          </a:solidFill>
        </p:grpSpPr>
        <p:sp>
          <p:nvSpPr>
            <p:cNvPr id="159" name="Freeform 26">
              <a:extLst>
                <a:ext uri="{FF2B5EF4-FFF2-40B4-BE49-F238E27FC236}">
                  <a16:creationId xmlns:a16="http://schemas.microsoft.com/office/drawing/2014/main" id="{0C399C9E-DD0D-4DAC-A8E3-19BF916593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800" y="4652963"/>
              <a:ext cx="514350" cy="5397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32" y="2"/>
                </a:cxn>
                <a:cxn ang="0">
                  <a:pos x="102" y="12"/>
                </a:cxn>
                <a:cxn ang="0">
                  <a:pos x="74" y="26"/>
                </a:cxn>
                <a:cxn ang="0">
                  <a:pos x="50" y="46"/>
                </a:cxn>
                <a:cxn ang="0">
                  <a:pos x="32" y="70"/>
                </a:cxn>
                <a:cxn ang="0">
                  <a:pos x="16" y="96"/>
                </a:cxn>
                <a:cxn ang="0">
                  <a:pos x="8" y="126"/>
                </a:cxn>
                <a:cxn ang="0">
                  <a:pos x="4" y="158"/>
                </a:cxn>
                <a:cxn ang="0">
                  <a:pos x="4" y="174"/>
                </a:cxn>
                <a:cxn ang="0">
                  <a:pos x="10" y="202"/>
                </a:cxn>
                <a:cxn ang="0">
                  <a:pos x="20" y="228"/>
                </a:cxn>
                <a:cxn ang="0">
                  <a:pos x="42" y="262"/>
                </a:cxn>
                <a:cxn ang="0">
                  <a:pos x="36" y="340"/>
                </a:cxn>
                <a:cxn ang="0">
                  <a:pos x="82" y="294"/>
                </a:cxn>
                <a:cxn ang="0">
                  <a:pos x="120" y="312"/>
                </a:cxn>
                <a:cxn ang="0">
                  <a:pos x="164" y="318"/>
                </a:cxn>
                <a:cxn ang="0">
                  <a:pos x="180" y="318"/>
                </a:cxn>
                <a:cxn ang="0">
                  <a:pos x="212" y="310"/>
                </a:cxn>
                <a:cxn ang="0">
                  <a:pos x="240" y="298"/>
                </a:cxn>
                <a:cxn ang="0">
                  <a:pos x="266" y="282"/>
                </a:cxn>
                <a:cxn ang="0">
                  <a:pos x="288" y="260"/>
                </a:cxn>
                <a:cxn ang="0">
                  <a:pos x="304" y="234"/>
                </a:cxn>
                <a:cxn ang="0">
                  <a:pos x="316" y="206"/>
                </a:cxn>
                <a:cxn ang="0">
                  <a:pos x="322" y="174"/>
                </a:cxn>
                <a:cxn ang="0">
                  <a:pos x="324" y="158"/>
                </a:cxn>
                <a:cxn ang="0">
                  <a:pos x="320" y="126"/>
                </a:cxn>
                <a:cxn ang="0">
                  <a:pos x="312" y="96"/>
                </a:cxn>
                <a:cxn ang="0">
                  <a:pos x="296" y="70"/>
                </a:cxn>
                <a:cxn ang="0">
                  <a:pos x="276" y="46"/>
                </a:cxn>
                <a:cxn ang="0">
                  <a:pos x="254" y="26"/>
                </a:cxn>
                <a:cxn ang="0">
                  <a:pos x="226" y="12"/>
                </a:cxn>
                <a:cxn ang="0">
                  <a:pos x="196" y="2"/>
                </a:cxn>
                <a:cxn ang="0">
                  <a:pos x="164" y="0"/>
                </a:cxn>
                <a:cxn ang="0">
                  <a:pos x="164" y="272"/>
                </a:cxn>
                <a:cxn ang="0">
                  <a:pos x="140" y="270"/>
                </a:cxn>
                <a:cxn ang="0">
                  <a:pos x="100" y="254"/>
                </a:cxn>
                <a:cxn ang="0">
                  <a:pos x="70" y="222"/>
                </a:cxn>
                <a:cxn ang="0">
                  <a:pos x="52" y="182"/>
                </a:cxn>
                <a:cxn ang="0">
                  <a:pos x="50" y="158"/>
                </a:cxn>
                <a:cxn ang="0">
                  <a:pos x="58" y="114"/>
                </a:cxn>
                <a:cxn ang="0">
                  <a:pos x="84" y="78"/>
                </a:cxn>
                <a:cxn ang="0">
                  <a:pos x="120" y="54"/>
                </a:cxn>
                <a:cxn ang="0">
                  <a:pos x="164" y="44"/>
                </a:cxn>
                <a:cxn ang="0">
                  <a:pos x="186" y="48"/>
                </a:cxn>
                <a:cxn ang="0">
                  <a:pos x="228" y="64"/>
                </a:cxn>
                <a:cxn ang="0">
                  <a:pos x="258" y="94"/>
                </a:cxn>
                <a:cxn ang="0">
                  <a:pos x="276" y="136"/>
                </a:cxn>
                <a:cxn ang="0">
                  <a:pos x="278" y="158"/>
                </a:cxn>
                <a:cxn ang="0">
                  <a:pos x="270" y="202"/>
                </a:cxn>
                <a:cxn ang="0">
                  <a:pos x="244" y="240"/>
                </a:cxn>
                <a:cxn ang="0">
                  <a:pos x="208" y="264"/>
                </a:cxn>
                <a:cxn ang="0">
                  <a:pos x="164" y="272"/>
                </a:cxn>
              </a:cxnLst>
              <a:rect l="0" t="0" r="r" b="b"/>
              <a:pathLst>
                <a:path w="324" h="340">
                  <a:moveTo>
                    <a:pt x="164" y="0"/>
                  </a:moveTo>
                  <a:lnTo>
                    <a:pt x="164" y="0"/>
                  </a:lnTo>
                  <a:lnTo>
                    <a:pt x="148" y="0"/>
                  </a:lnTo>
                  <a:lnTo>
                    <a:pt x="132" y="2"/>
                  </a:lnTo>
                  <a:lnTo>
                    <a:pt x="116" y="6"/>
                  </a:lnTo>
                  <a:lnTo>
                    <a:pt x="102" y="12"/>
                  </a:lnTo>
                  <a:lnTo>
                    <a:pt x="88" y="18"/>
                  </a:lnTo>
                  <a:lnTo>
                    <a:pt x="74" y="26"/>
                  </a:lnTo>
                  <a:lnTo>
                    <a:pt x="62" y="36"/>
                  </a:lnTo>
                  <a:lnTo>
                    <a:pt x="50" y="46"/>
                  </a:lnTo>
                  <a:lnTo>
                    <a:pt x="40" y="58"/>
                  </a:lnTo>
                  <a:lnTo>
                    <a:pt x="32" y="70"/>
                  </a:lnTo>
                  <a:lnTo>
                    <a:pt x="24" y="82"/>
                  </a:lnTo>
                  <a:lnTo>
                    <a:pt x="16" y="96"/>
                  </a:lnTo>
                  <a:lnTo>
                    <a:pt x="12" y="112"/>
                  </a:lnTo>
                  <a:lnTo>
                    <a:pt x="8" y="126"/>
                  </a:lnTo>
                  <a:lnTo>
                    <a:pt x="4" y="142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74"/>
                  </a:lnTo>
                  <a:lnTo>
                    <a:pt x="6" y="188"/>
                  </a:lnTo>
                  <a:lnTo>
                    <a:pt x="10" y="202"/>
                  </a:lnTo>
                  <a:lnTo>
                    <a:pt x="14" y="214"/>
                  </a:lnTo>
                  <a:lnTo>
                    <a:pt x="20" y="228"/>
                  </a:lnTo>
                  <a:lnTo>
                    <a:pt x="26" y="240"/>
                  </a:lnTo>
                  <a:lnTo>
                    <a:pt x="42" y="262"/>
                  </a:lnTo>
                  <a:lnTo>
                    <a:pt x="0" y="302"/>
                  </a:lnTo>
                  <a:lnTo>
                    <a:pt x="36" y="340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2" y="316"/>
                  </a:lnTo>
                  <a:lnTo>
                    <a:pt x="164" y="318"/>
                  </a:lnTo>
                  <a:lnTo>
                    <a:pt x="164" y="318"/>
                  </a:lnTo>
                  <a:lnTo>
                    <a:pt x="180" y="318"/>
                  </a:lnTo>
                  <a:lnTo>
                    <a:pt x="196" y="314"/>
                  </a:lnTo>
                  <a:lnTo>
                    <a:pt x="212" y="310"/>
                  </a:lnTo>
                  <a:lnTo>
                    <a:pt x="226" y="306"/>
                  </a:lnTo>
                  <a:lnTo>
                    <a:pt x="240" y="298"/>
                  </a:lnTo>
                  <a:lnTo>
                    <a:pt x="254" y="290"/>
                  </a:lnTo>
                  <a:lnTo>
                    <a:pt x="266" y="282"/>
                  </a:lnTo>
                  <a:lnTo>
                    <a:pt x="276" y="272"/>
                  </a:lnTo>
                  <a:lnTo>
                    <a:pt x="288" y="260"/>
                  </a:lnTo>
                  <a:lnTo>
                    <a:pt x="296" y="248"/>
                  </a:lnTo>
                  <a:lnTo>
                    <a:pt x="304" y="234"/>
                  </a:lnTo>
                  <a:lnTo>
                    <a:pt x="312" y="220"/>
                  </a:lnTo>
                  <a:lnTo>
                    <a:pt x="316" y="206"/>
                  </a:lnTo>
                  <a:lnTo>
                    <a:pt x="320" y="190"/>
                  </a:lnTo>
                  <a:lnTo>
                    <a:pt x="322" y="174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2" y="142"/>
                  </a:lnTo>
                  <a:lnTo>
                    <a:pt x="320" y="126"/>
                  </a:lnTo>
                  <a:lnTo>
                    <a:pt x="316" y="112"/>
                  </a:lnTo>
                  <a:lnTo>
                    <a:pt x="312" y="96"/>
                  </a:lnTo>
                  <a:lnTo>
                    <a:pt x="304" y="82"/>
                  </a:lnTo>
                  <a:lnTo>
                    <a:pt x="296" y="70"/>
                  </a:lnTo>
                  <a:lnTo>
                    <a:pt x="288" y="58"/>
                  </a:lnTo>
                  <a:lnTo>
                    <a:pt x="276" y="46"/>
                  </a:lnTo>
                  <a:lnTo>
                    <a:pt x="266" y="36"/>
                  </a:lnTo>
                  <a:lnTo>
                    <a:pt x="254" y="26"/>
                  </a:lnTo>
                  <a:lnTo>
                    <a:pt x="240" y="18"/>
                  </a:lnTo>
                  <a:lnTo>
                    <a:pt x="226" y="12"/>
                  </a:lnTo>
                  <a:lnTo>
                    <a:pt x="212" y="6"/>
                  </a:lnTo>
                  <a:lnTo>
                    <a:pt x="196" y="2"/>
                  </a:lnTo>
                  <a:lnTo>
                    <a:pt x="180" y="0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272"/>
                  </a:moveTo>
                  <a:lnTo>
                    <a:pt x="164" y="272"/>
                  </a:lnTo>
                  <a:lnTo>
                    <a:pt x="140" y="270"/>
                  </a:lnTo>
                  <a:lnTo>
                    <a:pt x="120" y="264"/>
                  </a:lnTo>
                  <a:lnTo>
                    <a:pt x="100" y="254"/>
                  </a:lnTo>
                  <a:lnTo>
                    <a:pt x="84" y="240"/>
                  </a:lnTo>
                  <a:lnTo>
                    <a:pt x="70" y="222"/>
                  </a:lnTo>
                  <a:lnTo>
                    <a:pt x="58" y="202"/>
                  </a:lnTo>
                  <a:lnTo>
                    <a:pt x="52" y="182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8" y="114"/>
                  </a:lnTo>
                  <a:lnTo>
                    <a:pt x="70" y="94"/>
                  </a:lnTo>
                  <a:lnTo>
                    <a:pt x="84" y="78"/>
                  </a:lnTo>
                  <a:lnTo>
                    <a:pt x="100" y="64"/>
                  </a:lnTo>
                  <a:lnTo>
                    <a:pt x="120" y="54"/>
                  </a:lnTo>
                  <a:lnTo>
                    <a:pt x="140" y="48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86" y="48"/>
                  </a:lnTo>
                  <a:lnTo>
                    <a:pt x="208" y="54"/>
                  </a:lnTo>
                  <a:lnTo>
                    <a:pt x="228" y="64"/>
                  </a:lnTo>
                  <a:lnTo>
                    <a:pt x="244" y="78"/>
                  </a:lnTo>
                  <a:lnTo>
                    <a:pt x="258" y="94"/>
                  </a:lnTo>
                  <a:lnTo>
                    <a:pt x="270" y="114"/>
                  </a:lnTo>
                  <a:lnTo>
                    <a:pt x="276" y="136"/>
                  </a:lnTo>
                  <a:lnTo>
                    <a:pt x="278" y="158"/>
                  </a:lnTo>
                  <a:lnTo>
                    <a:pt x="278" y="158"/>
                  </a:lnTo>
                  <a:lnTo>
                    <a:pt x="276" y="182"/>
                  </a:lnTo>
                  <a:lnTo>
                    <a:pt x="270" y="202"/>
                  </a:lnTo>
                  <a:lnTo>
                    <a:pt x="258" y="222"/>
                  </a:lnTo>
                  <a:lnTo>
                    <a:pt x="244" y="240"/>
                  </a:lnTo>
                  <a:lnTo>
                    <a:pt x="228" y="254"/>
                  </a:lnTo>
                  <a:lnTo>
                    <a:pt x="208" y="264"/>
                  </a:lnTo>
                  <a:lnTo>
                    <a:pt x="186" y="270"/>
                  </a:lnTo>
                  <a:lnTo>
                    <a:pt x="164" y="272"/>
                  </a:lnTo>
                  <a:lnTo>
                    <a:pt x="16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6C6B66FA-0178-4C67-B0F7-B107A66D6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4754563"/>
              <a:ext cx="180975" cy="18097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6" y="4"/>
                </a:cxn>
                <a:cxn ang="0">
                  <a:pos x="66" y="10"/>
                </a:cxn>
                <a:cxn ang="0">
                  <a:pos x="48" y="20"/>
                </a:cxn>
                <a:cxn ang="0">
                  <a:pos x="32" y="32"/>
                </a:cxn>
                <a:cxn ang="0">
                  <a:pos x="20" y="48"/>
                </a:cxn>
                <a:cxn ang="0">
                  <a:pos x="10" y="66"/>
                </a:cxn>
                <a:cxn ang="0">
                  <a:pos x="2" y="8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10"/>
                </a:cxn>
                <a:cxn ang="0">
                  <a:pos x="2" y="112"/>
                </a:cxn>
                <a:cxn ang="0">
                  <a:pos x="4" y="114"/>
                </a:cxn>
                <a:cxn ang="0">
                  <a:pos x="8" y="114"/>
                </a:cxn>
                <a:cxn ang="0">
                  <a:pos x="8" y="114"/>
                </a:cxn>
                <a:cxn ang="0">
                  <a:pos x="12" y="114"/>
                </a:cxn>
                <a:cxn ang="0">
                  <a:pos x="14" y="112"/>
                </a:cxn>
                <a:cxn ang="0">
                  <a:pos x="16" y="110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20" y="90"/>
                </a:cxn>
                <a:cxn ang="0">
                  <a:pos x="26" y="74"/>
                </a:cxn>
                <a:cxn ang="0">
                  <a:pos x="34" y="58"/>
                </a:cxn>
                <a:cxn ang="0">
                  <a:pos x="44" y="46"/>
                </a:cxn>
                <a:cxn ang="0">
                  <a:pos x="58" y="34"/>
                </a:cxn>
                <a:cxn ang="0">
                  <a:pos x="72" y="26"/>
                </a:cxn>
                <a:cxn ang="0">
                  <a:pos x="88" y="20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10" y="16"/>
                </a:cxn>
                <a:cxn ang="0">
                  <a:pos x="112" y="14"/>
                </a:cxn>
                <a:cxn ang="0">
                  <a:pos x="114" y="12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14" y="6"/>
                </a:cxn>
                <a:cxn ang="0">
                  <a:pos x="112" y="2"/>
                </a:cxn>
                <a:cxn ang="0">
                  <a:pos x="110" y="0"/>
                </a:cxn>
                <a:cxn ang="0">
                  <a:pos x="106" y="0"/>
                </a:cxn>
                <a:cxn ang="0">
                  <a:pos x="106" y="0"/>
                </a:cxn>
              </a:cxnLst>
              <a:rect l="0" t="0" r="r" b="b"/>
              <a:pathLst>
                <a:path w="114" h="114">
                  <a:moveTo>
                    <a:pt x="106" y="0"/>
                  </a:moveTo>
                  <a:lnTo>
                    <a:pt x="106" y="0"/>
                  </a:lnTo>
                  <a:lnTo>
                    <a:pt x="106" y="0"/>
                  </a:lnTo>
                  <a:lnTo>
                    <a:pt x="86" y="4"/>
                  </a:lnTo>
                  <a:lnTo>
                    <a:pt x="66" y="10"/>
                  </a:lnTo>
                  <a:lnTo>
                    <a:pt x="48" y="20"/>
                  </a:lnTo>
                  <a:lnTo>
                    <a:pt x="32" y="32"/>
                  </a:lnTo>
                  <a:lnTo>
                    <a:pt x="20" y="48"/>
                  </a:lnTo>
                  <a:lnTo>
                    <a:pt x="10" y="66"/>
                  </a:lnTo>
                  <a:lnTo>
                    <a:pt x="2" y="8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4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6" y="110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0" y="90"/>
                  </a:lnTo>
                  <a:lnTo>
                    <a:pt x="26" y="74"/>
                  </a:lnTo>
                  <a:lnTo>
                    <a:pt x="34" y="58"/>
                  </a:lnTo>
                  <a:lnTo>
                    <a:pt x="44" y="46"/>
                  </a:lnTo>
                  <a:lnTo>
                    <a:pt x="58" y="34"/>
                  </a:lnTo>
                  <a:lnTo>
                    <a:pt x="72" y="26"/>
                  </a:lnTo>
                  <a:lnTo>
                    <a:pt x="88" y="20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10" y="16"/>
                  </a:lnTo>
                  <a:lnTo>
                    <a:pt x="112" y="14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28">
              <a:extLst>
                <a:ext uri="{FF2B5EF4-FFF2-40B4-BE49-F238E27FC236}">
                  <a16:creationId xmlns:a16="http://schemas.microsoft.com/office/drawing/2014/main" id="{95C80531-23A0-4DE4-9152-EC610E0BA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0" y="5135563"/>
              <a:ext cx="349250" cy="342900"/>
            </a:xfrm>
            <a:custGeom>
              <a:avLst/>
              <a:gdLst/>
              <a:ahLst/>
              <a:cxnLst>
                <a:cxn ang="0">
                  <a:pos x="14" y="138"/>
                </a:cxn>
                <a:cxn ang="0">
                  <a:pos x="14" y="138"/>
                </a:cxn>
                <a:cxn ang="0">
                  <a:pos x="8" y="146"/>
                </a:cxn>
                <a:cxn ang="0">
                  <a:pos x="4" y="152"/>
                </a:cxn>
                <a:cxn ang="0">
                  <a:pos x="2" y="162"/>
                </a:cxn>
                <a:cxn ang="0">
                  <a:pos x="0" y="170"/>
                </a:cxn>
                <a:cxn ang="0">
                  <a:pos x="2" y="178"/>
                </a:cxn>
                <a:cxn ang="0">
                  <a:pos x="4" y="188"/>
                </a:cxn>
                <a:cxn ang="0">
                  <a:pos x="8" y="196"/>
                </a:cxn>
                <a:cxn ang="0">
                  <a:pos x="14" y="202"/>
                </a:cxn>
                <a:cxn ang="0">
                  <a:pos x="14" y="202"/>
                </a:cxn>
                <a:cxn ang="0">
                  <a:pos x="20" y="208"/>
                </a:cxn>
                <a:cxn ang="0">
                  <a:pos x="28" y="212"/>
                </a:cxn>
                <a:cxn ang="0">
                  <a:pos x="38" y="216"/>
                </a:cxn>
                <a:cxn ang="0">
                  <a:pos x="46" y="216"/>
                </a:cxn>
                <a:cxn ang="0">
                  <a:pos x="54" y="216"/>
                </a:cxn>
                <a:cxn ang="0">
                  <a:pos x="64" y="214"/>
                </a:cxn>
                <a:cxn ang="0">
                  <a:pos x="72" y="210"/>
                </a:cxn>
                <a:cxn ang="0">
                  <a:pos x="78" y="204"/>
                </a:cxn>
                <a:cxn ang="0">
                  <a:pos x="220" y="66"/>
                </a:cxn>
                <a:cxn ang="0">
                  <a:pos x="156" y="0"/>
                </a:cxn>
                <a:cxn ang="0">
                  <a:pos x="14" y="138"/>
                </a:cxn>
              </a:cxnLst>
              <a:rect l="0" t="0" r="r" b="b"/>
              <a:pathLst>
                <a:path w="220" h="216">
                  <a:moveTo>
                    <a:pt x="14" y="138"/>
                  </a:moveTo>
                  <a:lnTo>
                    <a:pt x="14" y="138"/>
                  </a:lnTo>
                  <a:lnTo>
                    <a:pt x="8" y="146"/>
                  </a:lnTo>
                  <a:lnTo>
                    <a:pt x="4" y="152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8"/>
                  </a:lnTo>
                  <a:lnTo>
                    <a:pt x="8" y="196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20" y="208"/>
                  </a:lnTo>
                  <a:lnTo>
                    <a:pt x="28" y="212"/>
                  </a:lnTo>
                  <a:lnTo>
                    <a:pt x="38" y="216"/>
                  </a:lnTo>
                  <a:lnTo>
                    <a:pt x="46" y="216"/>
                  </a:lnTo>
                  <a:lnTo>
                    <a:pt x="54" y="216"/>
                  </a:lnTo>
                  <a:lnTo>
                    <a:pt x="64" y="214"/>
                  </a:lnTo>
                  <a:lnTo>
                    <a:pt x="72" y="210"/>
                  </a:lnTo>
                  <a:lnTo>
                    <a:pt x="78" y="204"/>
                  </a:lnTo>
                  <a:lnTo>
                    <a:pt x="220" y="66"/>
                  </a:lnTo>
                  <a:lnTo>
                    <a:pt x="156" y="0"/>
                  </a:lnTo>
                  <a:lnTo>
                    <a:pt x="1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6356C086-1152-4CC2-A68A-4963E8D4309A}"/>
              </a:ext>
            </a:extLst>
          </p:cNvPr>
          <p:cNvSpPr txBox="1"/>
          <p:nvPr/>
        </p:nvSpPr>
        <p:spPr>
          <a:xfrm>
            <a:off x="4820658" y="4119355"/>
            <a:ext cx="3034678" cy="6001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1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Pokud děti říkají, že rádio u nich pouštějí častěji rodiče, musí se tyto děti také častěji dovolovat, zda rádio mohou pustit ony.</a:t>
            </a:r>
          </a:p>
        </p:txBody>
      </p:sp>
      <p:sp>
        <p:nvSpPr>
          <p:cNvPr id="105" name="Freeform 92">
            <a:extLst>
              <a:ext uri="{FF2B5EF4-FFF2-40B4-BE49-F238E27FC236}">
                <a16:creationId xmlns:a16="http://schemas.microsoft.com/office/drawing/2014/main" id="{8D94BE1B-053B-4AEF-91B1-9061C35F0CDD}"/>
              </a:ext>
            </a:extLst>
          </p:cNvPr>
          <p:cNvSpPr>
            <a:spLocks noChangeAspect="1"/>
          </p:cNvSpPr>
          <p:nvPr/>
        </p:nvSpPr>
        <p:spPr bwMode="auto">
          <a:xfrm>
            <a:off x="1330287" y="2256440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FCC20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Freeform 92">
            <a:extLst>
              <a:ext uri="{FF2B5EF4-FFF2-40B4-BE49-F238E27FC236}">
                <a16:creationId xmlns:a16="http://schemas.microsoft.com/office/drawing/2014/main" id="{CA197528-8B6D-4631-95D4-3350EF8D10C0}"/>
              </a:ext>
            </a:extLst>
          </p:cNvPr>
          <p:cNvSpPr>
            <a:spLocks noChangeAspect="1"/>
          </p:cNvSpPr>
          <p:nvPr/>
        </p:nvSpPr>
        <p:spPr bwMode="auto">
          <a:xfrm>
            <a:off x="1330287" y="2487080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FCC20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TextovéPole 163">
            <a:extLst>
              <a:ext uri="{FF2B5EF4-FFF2-40B4-BE49-F238E27FC236}">
                <a16:creationId xmlns:a16="http://schemas.microsoft.com/office/drawing/2014/main" id="{2255DC87-6376-4AC6-B7FB-2835FA556FF6}"/>
              </a:ext>
            </a:extLst>
          </p:cNvPr>
          <p:cNvSpPr txBox="1"/>
          <p:nvPr/>
        </p:nvSpPr>
        <p:spPr>
          <a:xfrm>
            <a:off x="475135" y="1368452"/>
            <a:ext cx="295143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MUSÍ SE DĚTI NEJPRVE DOVOLIT, NEŽ SI PUSTÍ RÁDIO?</a:t>
            </a:r>
          </a:p>
        </p:txBody>
      </p:sp>
    </p:spTree>
    <p:extLst>
      <p:ext uri="{BB962C8B-B14F-4D97-AF65-F5344CB8AC3E}">
        <p14:creationId xmlns:p14="http://schemas.microsoft.com/office/powerpoint/2010/main" val="33763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bdélník: se zakulacenými rohy 127">
            <a:extLst>
              <a:ext uri="{FF2B5EF4-FFF2-40B4-BE49-F238E27FC236}">
                <a16:creationId xmlns:a16="http://schemas.microsoft.com/office/drawing/2014/main" id="{5A30F939-BCC2-467E-BA62-D62646BCF894}"/>
              </a:ext>
            </a:extLst>
          </p:cNvPr>
          <p:cNvSpPr/>
          <p:nvPr/>
        </p:nvSpPr>
        <p:spPr>
          <a:xfrm>
            <a:off x="6152590" y="1706720"/>
            <a:ext cx="2883905" cy="1480995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aphicFrame>
        <p:nvGraphicFramePr>
          <p:cNvPr id="126" name="Graf 125">
            <a:extLst>
              <a:ext uri="{FF2B5EF4-FFF2-40B4-BE49-F238E27FC236}">
                <a16:creationId xmlns:a16="http://schemas.microsoft.com/office/drawing/2014/main" id="{BCD5BE35-F335-4D2A-B3DE-E020BCCA0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646487"/>
              </p:ext>
            </p:extLst>
          </p:nvPr>
        </p:nvGraphicFramePr>
        <p:xfrm>
          <a:off x="5824849" y="1720724"/>
          <a:ext cx="3489137" cy="31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7CB808DF-9643-46A2-978C-D87C408795EF}"/>
              </a:ext>
            </a:extLst>
          </p:cNvPr>
          <p:cNvSpPr/>
          <p:nvPr/>
        </p:nvSpPr>
        <p:spPr>
          <a:xfrm>
            <a:off x="0" y="820698"/>
            <a:ext cx="9144000" cy="266078"/>
          </a:xfrm>
          <a:prstGeom prst="rect">
            <a:avLst/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KDY A JAK ČASTO DĚTI POSLOUCHAJÍ RÁDIO?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C27F55D-41DC-49B0-8E44-878CF6B4A6DF}"/>
              </a:ext>
            </a:extLst>
          </p:cNvPr>
          <p:cNvSpPr/>
          <p:nvPr/>
        </p:nvSpPr>
        <p:spPr>
          <a:xfrm>
            <a:off x="0" y="1085870"/>
            <a:ext cx="9144000" cy="176378"/>
          </a:xfrm>
          <a:prstGeom prst="rect">
            <a:avLst/>
          </a:prstGeom>
          <a:solidFill>
            <a:schemeClr val="tx1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2"/>
                </a:solidFill>
              </a:rPr>
              <a:t>O3. </a:t>
            </a:r>
            <a:r>
              <a:rPr lang="cs-CZ" sz="900" i="1" dirty="0">
                <a:solidFill>
                  <a:schemeClr val="tx2"/>
                </a:solidFill>
              </a:rPr>
              <a:t>Kdy nejčastěji posloucháš rádio?, </a:t>
            </a:r>
            <a:r>
              <a:rPr lang="cs-CZ" sz="900" b="1" i="1" dirty="0">
                <a:solidFill>
                  <a:schemeClr val="tx2"/>
                </a:solidFill>
              </a:rPr>
              <a:t>O4. </a:t>
            </a:r>
            <a:r>
              <a:rPr lang="cs-CZ" sz="900" i="1" dirty="0">
                <a:solidFill>
                  <a:schemeClr val="tx2"/>
                </a:solidFill>
              </a:rPr>
              <a:t>Jak často posloucháš rádio?, </a:t>
            </a:r>
            <a:r>
              <a:rPr lang="cs-CZ" sz="900" b="1" i="1" dirty="0">
                <a:solidFill>
                  <a:schemeClr val="tx2"/>
                </a:solidFill>
              </a:rPr>
              <a:t>O5</a:t>
            </a:r>
            <a:r>
              <a:rPr lang="cs-CZ" sz="900" i="1" dirty="0">
                <a:solidFill>
                  <a:schemeClr val="tx2"/>
                </a:solidFill>
              </a:rPr>
              <a:t>. Posloucháš rádio častěji v průběhu školního týdne nebo o víkendu a prázdninách?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BE5150-A2A4-44C8-AB33-6D9B170EAB03}"/>
              </a:ext>
            </a:extLst>
          </p:cNvPr>
          <p:cNvSpPr txBox="1"/>
          <p:nvPr/>
        </p:nvSpPr>
        <p:spPr>
          <a:xfrm>
            <a:off x="-83542" y="106528"/>
            <a:ext cx="842486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NEJČASTĚJI DĚTI POSLOUCHAJÍ RÁDIO, KDYŽ JEDOU V AUTĚ NEBO VE SVÉM VOLNÉM ČASE. </a:t>
            </a:r>
          </a:p>
          <a:p>
            <a:pPr marL="173038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 VĚTŠINOU HO POSLOUCHAJÍ NĚKOLIKRÁT DO TÝDNE.</a:t>
            </a: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79C68B66-9224-4014-9630-F1F66EC21308}"/>
              </a:ext>
            </a:extLst>
          </p:cNvPr>
          <p:cNvSpPr>
            <a:spLocks noChangeAspect="1" noEditPoints="1"/>
          </p:cNvSpPr>
          <p:nvPr/>
        </p:nvSpPr>
        <p:spPr bwMode="auto">
          <a:xfrm rot="20216451">
            <a:off x="672072" y="3426979"/>
            <a:ext cx="215070" cy="230382"/>
          </a:xfrm>
          <a:custGeom>
            <a:avLst/>
            <a:gdLst/>
            <a:ahLst/>
            <a:cxnLst>
              <a:cxn ang="0">
                <a:pos x="202" y="130"/>
              </a:cxn>
              <a:cxn ang="0">
                <a:pos x="40" y="12"/>
              </a:cxn>
              <a:cxn ang="0">
                <a:pos x="33" y="35"/>
              </a:cxn>
              <a:cxn ang="0">
                <a:pos x="40" y="49"/>
              </a:cxn>
              <a:cxn ang="0">
                <a:pos x="28" y="76"/>
              </a:cxn>
              <a:cxn ang="0">
                <a:pos x="49" y="82"/>
              </a:cxn>
              <a:cxn ang="0">
                <a:pos x="28" y="87"/>
              </a:cxn>
              <a:cxn ang="0">
                <a:pos x="40" y="116"/>
              </a:cxn>
              <a:cxn ang="0">
                <a:pos x="33" y="131"/>
              </a:cxn>
              <a:cxn ang="0">
                <a:pos x="33" y="163"/>
              </a:cxn>
              <a:cxn ang="0">
                <a:pos x="40" y="177"/>
              </a:cxn>
              <a:cxn ang="0">
                <a:pos x="28" y="204"/>
              </a:cxn>
              <a:cxn ang="0">
                <a:pos x="49" y="210"/>
              </a:cxn>
              <a:cxn ang="0">
                <a:pos x="28" y="215"/>
              </a:cxn>
              <a:cxn ang="0">
                <a:pos x="189" y="239"/>
              </a:cxn>
              <a:cxn ang="0">
                <a:pos x="213" y="173"/>
              </a:cxn>
              <a:cxn ang="0">
                <a:pos x="40" y="250"/>
              </a:cxn>
              <a:cxn ang="0">
                <a:pos x="5" y="215"/>
              </a:cxn>
              <a:cxn ang="0">
                <a:pos x="17" y="204"/>
              </a:cxn>
              <a:cxn ang="0">
                <a:pos x="0" y="168"/>
              </a:cxn>
              <a:cxn ang="0">
                <a:pos x="17" y="131"/>
              </a:cxn>
              <a:cxn ang="0">
                <a:pos x="5" y="120"/>
              </a:cxn>
              <a:cxn ang="0">
                <a:pos x="5" y="87"/>
              </a:cxn>
              <a:cxn ang="0">
                <a:pos x="17" y="76"/>
              </a:cxn>
              <a:cxn ang="0">
                <a:pos x="0" y="41"/>
              </a:cxn>
              <a:cxn ang="0">
                <a:pos x="17" y="24"/>
              </a:cxn>
              <a:cxn ang="0">
                <a:pos x="213" y="24"/>
              </a:cxn>
              <a:cxn ang="0">
                <a:pos x="106" y="224"/>
              </a:cxn>
              <a:cxn ang="0">
                <a:pos x="116" y="204"/>
              </a:cxn>
              <a:cxn ang="0">
                <a:pos x="225" y="130"/>
              </a:cxn>
              <a:cxn ang="0">
                <a:pos x="140" y="219"/>
              </a:cxn>
              <a:cxn ang="0">
                <a:pos x="122" y="193"/>
              </a:cxn>
              <a:cxn ang="0">
                <a:pos x="185" y="68"/>
              </a:cxn>
              <a:cxn ang="0">
                <a:pos x="172" y="68"/>
              </a:cxn>
              <a:cxn ang="0">
                <a:pos x="162" y="70"/>
              </a:cxn>
              <a:cxn ang="0">
                <a:pos x="159" y="51"/>
              </a:cxn>
              <a:cxn ang="0">
                <a:pos x="175" y="50"/>
              </a:cxn>
              <a:cxn ang="0">
                <a:pos x="61" y="62"/>
              </a:cxn>
              <a:cxn ang="0">
                <a:pos x="80" y="59"/>
              </a:cxn>
              <a:cxn ang="0">
                <a:pos x="73" y="89"/>
              </a:cxn>
              <a:cxn ang="0">
                <a:pos x="64" y="68"/>
              </a:cxn>
              <a:cxn ang="0">
                <a:pos x="106" y="65"/>
              </a:cxn>
              <a:cxn ang="0">
                <a:pos x="107" y="71"/>
              </a:cxn>
              <a:cxn ang="0">
                <a:pos x="101" y="71"/>
              </a:cxn>
              <a:cxn ang="0">
                <a:pos x="100" y="66"/>
              </a:cxn>
              <a:cxn ang="0">
                <a:pos x="128" y="45"/>
              </a:cxn>
              <a:cxn ang="0">
                <a:pos x="123" y="86"/>
              </a:cxn>
              <a:cxn ang="0">
                <a:pos x="146" y="79"/>
              </a:cxn>
              <a:cxn ang="0">
                <a:pos x="137" y="52"/>
              </a:cxn>
              <a:cxn ang="0">
                <a:pos x="128" y="45"/>
              </a:cxn>
              <a:cxn ang="0">
                <a:pos x="141" y="134"/>
              </a:cxn>
              <a:cxn ang="0">
                <a:pos x="107" y="139"/>
              </a:cxn>
              <a:cxn ang="0">
                <a:pos x="87" y="136"/>
              </a:cxn>
              <a:cxn ang="0">
                <a:pos x="78" y="108"/>
              </a:cxn>
              <a:cxn ang="0">
                <a:pos x="82" y="141"/>
              </a:cxn>
              <a:cxn ang="0">
                <a:pos x="81" y="131"/>
              </a:cxn>
              <a:cxn ang="0">
                <a:pos x="105" y="123"/>
              </a:cxn>
              <a:cxn ang="0">
                <a:pos x="140" y="122"/>
              </a:cxn>
            </a:cxnLst>
            <a:rect l="0" t="0" r="r" b="b"/>
            <a:pathLst>
              <a:path w="234" h="250">
                <a:moveTo>
                  <a:pt x="213" y="24"/>
                </a:moveTo>
                <a:cubicBezTo>
                  <a:pt x="213" y="122"/>
                  <a:pt x="213" y="122"/>
                  <a:pt x="213" y="122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02" y="24"/>
                  <a:pt x="202" y="24"/>
                  <a:pt x="202" y="24"/>
                </a:cubicBezTo>
                <a:cubicBezTo>
                  <a:pt x="202" y="17"/>
                  <a:pt x="196" y="12"/>
                  <a:pt x="189" y="12"/>
                </a:cubicBezTo>
                <a:cubicBezTo>
                  <a:pt x="129" y="12"/>
                  <a:pt x="77" y="12"/>
                  <a:pt x="40" y="12"/>
                </a:cubicBezTo>
                <a:cubicBezTo>
                  <a:pt x="33" y="12"/>
                  <a:pt x="28" y="17"/>
                  <a:pt x="28" y="24"/>
                </a:cubicBezTo>
                <a:cubicBezTo>
                  <a:pt x="28" y="35"/>
                  <a:pt x="28" y="35"/>
                  <a:pt x="28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5" y="33"/>
                  <a:pt x="36" y="32"/>
                  <a:pt x="40" y="32"/>
                </a:cubicBezTo>
                <a:cubicBezTo>
                  <a:pt x="44" y="32"/>
                  <a:pt x="49" y="36"/>
                  <a:pt x="49" y="41"/>
                </a:cubicBezTo>
                <a:cubicBezTo>
                  <a:pt x="49" y="45"/>
                  <a:pt x="44" y="49"/>
                  <a:pt x="40" y="49"/>
                </a:cubicBezTo>
                <a:cubicBezTo>
                  <a:pt x="36" y="49"/>
                  <a:pt x="35" y="48"/>
                  <a:pt x="33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5" y="74"/>
                  <a:pt x="37" y="73"/>
                  <a:pt x="40" y="73"/>
                </a:cubicBezTo>
                <a:cubicBezTo>
                  <a:pt x="45" y="73"/>
                  <a:pt x="49" y="77"/>
                  <a:pt x="49" y="82"/>
                </a:cubicBezTo>
                <a:cubicBezTo>
                  <a:pt x="49" y="87"/>
                  <a:pt x="45" y="91"/>
                  <a:pt x="40" y="91"/>
                </a:cubicBezTo>
                <a:cubicBezTo>
                  <a:pt x="37" y="91"/>
                  <a:pt x="35" y="89"/>
                  <a:pt x="33" y="87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35" y="118"/>
                  <a:pt x="37" y="116"/>
                  <a:pt x="40" y="116"/>
                </a:cubicBezTo>
                <a:cubicBezTo>
                  <a:pt x="45" y="116"/>
                  <a:pt x="49" y="120"/>
                  <a:pt x="49" y="125"/>
                </a:cubicBezTo>
                <a:cubicBezTo>
                  <a:pt x="49" y="130"/>
                  <a:pt x="45" y="134"/>
                  <a:pt x="40" y="134"/>
                </a:cubicBezTo>
                <a:cubicBezTo>
                  <a:pt x="37" y="134"/>
                  <a:pt x="35" y="133"/>
                  <a:pt x="33" y="131"/>
                </a:cubicBezTo>
                <a:cubicBezTo>
                  <a:pt x="28" y="131"/>
                  <a:pt x="28" y="131"/>
                  <a:pt x="28" y="131"/>
                </a:cubicBezTo>
                <a:cubicBezTo>
                  <a:pt x="28" y="163"/>
                  <a:pt x="28" y="163"/>
                  <a:pt x="2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5" y="161"/>
                  <a:pt x="37" y="160"/>
                  <a:pt x="40" y="160"/>
                </a:cubicBezTo>
                <a:cubicBezTo>
                  <a:pt x="45" y="160"/>
                  <a:pt x="49" y="164"/>
                  <a:pt x="49" y="168"/>
                </a:cubicBezTo>
                <a:cubicBezTo>
                  <a:pt x="49" y="173"/>
                  <a:pt x="45" y="177"/>
                  <a:pt x="40" y="177"/>
                </a:cubicBezTo>
                <a:cubicBezTo>
                  <a:pt x="37" y="177"/>
                  <a:pt x="35" y="176"/>
                  <a:pt x="33" y="174"/>
                </a:cubicBezTo>
                <a:cubicBezTo>
                  <a:pt x="28" y="174"/>
                  <a:pt x="28" y="174"/>
                  <a:pt x="28" y="174"/>
                </a:cubicBezTo>
                <a:cubicBezTo>
                  <a:pt x="28" y="204"/>
                  <a:pt x="28" y="204"/>
                  <a:pt x="28" y="204"/>
                </a:cubicBezTo>
                <a:cubicBezTo>
                  <a:pt x="33" y="204"/>
                  <a:pt x="33" y="204"/>
                  <a:pt x="33" y="204"/>
                </a:cubicBezTo>
                <a:cubicBezTo>
                  <a:pt x="35" y="202"/>
                  <a:pt x="36" y="201"/>
                  <a:pt x="40" y="201"/>
                </a:cubicBezTo>
                <a:cubicBezTo>
                  <a:pt x="44" y="201"/>
                  <a:pt x="49" y="205"/>
                  <a:pt x="49" y="210"/>
                </a:cubicBezTo>
                <a:cubicBezTo>
                  <a:pt x="49" y="215"/>
                  <a:pt x="44" y="219"/>
                  <a:pt x="40" y="219"/>
                </a:cubicBezTo>
                <a:cubicBezTo>
                  <a:pt x="36" y="219"/>
                  <a:pt x="35" y="217"/>
                  <a:pt x="33" y="215"/>
                </a:cubicBezTo>
                <a:cubicBezTo>
                  <a:pt x="28" y="215"/>
                  <a:pt x="28" y="215"/>
                  <a:pt x="28" y="215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28" y="233"/>
                  <a:pt x="33" y="239"/>
                  <a:pt x="40" y="239"/>
                </a:cubicBezTo>
                <a:cubicBezTo>
                  <a:pt x="75" y="239"/>
                  <a:pt x="126" y="239"/>
                  <a:pt x="189" y="239"/>
                </a:cubicBezTo>
                <a:cubicBezTo>
                  <a:pt x="196" y="239"/>
                  <a:pt x="202" y="233"/>
                  <a:pt x="202" y="226"/>
                </a:cubicBezTo>
                <a:cubicBezTo>
                  <a:pt x="202" y="181"/>
                  <a:pt x="202" y="181"/>
                  <a:pt x="202" y="181"/>
                </a:cubicBezTo>
                <a:cubicBezTo>
                  <a:pt x="213" y="173"/>
                  <a:pt x="213" y="173"/>
                  <a:pt x="213" y="173"/>
                </a:cubicBezTo>
                <a:cubicBezTo>
                  <a:pt x="213" y="226"/>
                  <a:pt x="213" y="226"/>
                  <a:pt x="213" y="226"/>
                </a:cubicBezTo>
                <a:cubicBezTo>
                  <a:pt x="213" y="239"/>
                  <a:pt x="202" y="250"/>
                  <a:pt x="189" y="250"/>
                </a:cubicBezTo>
                <a:cubicBezTo>
                  <a:pt x="40" y="250"/>
                  <a:pt x="40" y="250"/>
                  <a:pt x="40" y="250"/>
                </a:cubicBezTo>
                <a:cubicBezTo>
                  <a:pt x="27" y="250"/>
                  <a:pt x="17" y="239"/>
                  <a:pt x="17" y="226"/>
                </a:cubicBezTo>
                <a:cubicBezTo>
                  <a:pt x="17" y="215"/>
                  <a:pt x="17" y="215"/>
                  <a:pt x="17" y="215"/>
                </a:cubicBezTo>
                <a:cubicBezTo>
                  <a:pt x="5" y="215"/>
                  <a:pt x="5" y="215"/>
                  <a:pt x="5" y="215"/>
                </a:cubicBezTo>
                <a:cubicBezTo>
                  <a:pt x="2" y="215"/>
                  <a:pt x="0" y="213"/>
                  <a:pt x="0" y="210"/>
                </a:cubicBezTo>
                <a:cubicBezTo>
                  <a:pt x="0" y="207"/>
                  <a:pt x="2" y="204"/>
                  <a:pt x="5" y="204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7" y="174"/>
                  <a:pt x="17" y="174"/>
                  <a:pt x="17" y="174"/>
                </a:cubicBezTo>
                <a:cubicBezTo>
                  <a:pt x="5" y="174"/>
                  <a:pt x="5" y="174"/>
                  <a:pt x="5" y="174"/>
                </a:cubicBezTo>
                <a:cubicBezTo>
                  <a:pt x="2" y="174"/>
                  <a:pt x="0" y="172"/>
                  <a:pt x="0" y="168"/>
                </a:cubicBezTo>
                <a:cubicBezTo>
                  <a:pt x="0" y="165"/>
                  <a:pt x="2" y="163"/>
                  <a:pt x="5" y="163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2" y="131"/>
                  <a:pt x="0" y="128"/>
                  <a:pt x="0" y="125"/>
                </a:cubicBezTo>
                <a:cubicBezTo>
                  <a:pt x="0" y="122"/>
                  <a:pt x="2" y="120"/>
                  <a:pt x="5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87"/>
                  <a:pt x="17" y="87"/>
                  <a:pt x="17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2" y="87"/>
                  <a:pt x="0" y="85"/>
                  <a:pt x="0" y="82"/>
                </a:cubicBezTo>
                <a:cubicBezTo>
                  <a:pt x="0" y="79"/>
                  <a:pt x="2" y="76"/>
                  <a:pt x="5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46"/>
                  <a:pt x="17" y="46"/>
                  <a:pt x="17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2" y="46"/>
                  <a:pt x="0" y="44"/>
                  <a:pt x="0" y="41"/>
                </a:cubicBezTo>
                <a:cubicBezTo>
                  <a:pt x="0" y="38"/>
                  <a:pt x="2" y="35"/>
                  <a:pt x="5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11"/>
                  <a:pt x="27" y="0"/>
                  <a:pt x="40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202" y="0"/>
                  <a:pt x="213" y="11"/>
                  <a:pt x="213" y="24"/>
                </a:cubicBezTo>
                <a:close/>
                <a:moveTo>
                  <a:pt x="116" y="204"/>
                </a:moveTo>
                <a:cubicBezTo>
                  <a:pt x="105" y="221"/>
                  <a:pt x="105" y="221"/>
                  <a:pt x="105" y="221"/>
                </a:cubicBezTo>
                <a:cubicBezTo>
                  <a:pt x="105" y="222"/>
                  <a:pt x="105" y="223"/>
                  <a:pt x="106" y="224"/>
                </a:cubicBezTo>
                <a:cubicBezTo>
                  <a:pt x="106" y="225"/>
                  <a:pt x="107" y="225"/>
                  <a:pt x="108" y="225"/>
                </a:cubicBezTo>
                <a:cubicBezTo>
                  <a:pt x="128" y="221"/>
                  <a:pt x="128" y="221"/>
                  <a:pt x="128" y="221"/>
                </a:cubicBezTo>
                <a:cubicBezTo>
                  <a:pt x="127" y="215"/>
                  <a:pt x="122" y="206"/>
                  <a:pt x="116" y="204"/>
                </a:cubicBezTo>
                <a:close/>
                <a:moveTo>
                  <a:pt x="122" y="193"/>
                </a:moveTo>
                <a:cubicBezTo>
                  <a:pt x="153" y="171"/>
                  <a:pt x="185" y="149"/>
                  <a:pt x="216" y="126"/>
                </a:cubicBezTo>
                <a:cubicBezTo>
                  <a:pt x="219" y="128"/>
                  <a:pt x="222" y="129"/>
                  <a:pt x="225" y="130"/>
                </a:cubicBezTo>
                <a:cubicBezTo>
                  <a:pt x="228" y="134"/>
                  <a:pt x="231" y="138"/>
                  <a:pt x="234" y="142"/>
                </a:cubicBezTo>
                <a:cubicBezTo>
                  <a:pt x="234" y="146"/>
                  <a:pt x="234" y="149"/>
                  <a:pt x="234" y="152"/>
                </a:cubicBezTo>
                <a:cubicBezTo>
                  <a:pt x="203" y="174"/>
                  <a:pt x="171" y="196"/>
                  <a:pt x="140" y="219"/>
                </a:cubicBezTo>
                <a:cubicBezTo>
                  <a:pt x="142" y="215"/>
                  <a:pt x="142" y="211"/>
                  <a:pt x="139" y="209"/>
                </a:cubicBezTo>
                <a:cubicBezTo>
                  <a:pt x="139" y="202"/>
                  <a:pt x="136" y="199"/>
                  <a:pt x="130" y="197"/>
                </a:cubicBezTo>
                <a:cubicBezTo>
                  <a:pt x="129" y="193"/>
                  <a:pt x="127" y="192"/>
                  <a:pt x="122" y="193"/>
                </a:cubicBezTo>
                <a:close/>
                <a:moveTo>
                  <a:pt x="181" y="55"/>
                </a:moveTo>
                <a:cubicBezTo>
                  <a:pt x="179" y="58"/>
                  <a:pt x="177" y="60"/>
                  <a:pt x="176" y="62"/>
                </a:cubicBezTo>
                <a:cubicBezTo>
                  <a:pt x="178" y="63"/>
                  <a:pt x="180" y="65"/>
                  <a:pt x="185" y="68"/>
                </a:cubicBezTo>
                <a:cubicBezTo>
                  <a:pt x="186" y="70"/>
                  <a:pt x="187" y="72"/>
                  <a:pt x="185" y="74"/>
                </a:cubicBezTo>
                <a:cubicBezTo>
                  <a:pt x="184" y="75"/>
                  <a:pt x="181" y="75"/>
                  <a:pt x="179" y="74"/>
                </a:cubicBezTo>
                <a:cubicBezTo>
                  <a:pt x="176" y="71"/>
                  <a:pt x="173" y="69"/>
                  <a:pt x="172" y="68"/>
                </a:cubicBezTo>
                <a:cubicBezTo>
                  <a:pt x="171" y="70"/>
                  <a:pt x="169" y="72"/>
                  <a:pt x="165" y="77"/>
                </a:cubicBezTo>
                <a:cubicBezTo>
                  <a:pt x="163" y="78"/>
                  <a:pt x="161" y="78"/>
                  <a:pt x="160" y="76"/>
                </a:cubicBezTo>
                <a:cubicBezTo>
                  <a:pt x="159" y="74"/>
                  <a:pt x="160" y="71"/>
                  <a:pt x="162" y="70"/>
                </a:cubicBezTo>
                <a:cubicBezTo>
                  <a:pt x="164" y="67"/>
                  <a:pt x="165" y="65"/>
                  <a:pt x="166" y="63"/>
                </a:cubicBezTo>
                <a:cubicBezTo>
                  <a:pt x="164" y="62"/>
                  <a:pt x="162" y="60"/>
                  <a:pt x="157" y="56"/>
                </a:cubicBezTo>
                <a:cubicBezTo>
                  <a:pt x="156" y="54"/>
                  <a:pt x="157" y="52"/>
                  <a:pt x="159" y="51"/>
                </a:cubicBezTo>
                <a:cubicBezTo>
                  <a:pt x="161" y="50"/>
                  <a:pt x="163" y="52"/>
                  <a:pt x="164" y="54"/>
                </a:cubicBezTo>
                <a:cubicBezTo>
                  <a:pt x="167" y="55"/>
                  <a:pt x="168" y="56"/>
                  <a:pt x="170" y="57"/>
                </a:cubicBezTo>
                <a:cubicBezTo>
                  <a:pt x="171" y="56"/>
                  <a:pt x="172" y="53"/>
                  <a:pt x="175" y="50"/>
                </a:cubicBezTo>
                <a:cubicBezTo>
                  <a:pt x="176" y="48"/>
                  <a:pt x="179" y="47"/>
                  <a:pt x="181" y="49"/>
                </a:cubicBezTo>
                <a:cubicBezTo>
                  <a:pt x="182" y="50"/>
                  <a:pt x="182" y="53"/>
                  <a:pt x="181" y="55"/>
                </a:cubicBezTo>
                <a:close/>
                <a:moveTo>
                  <a:pt x="61" y="62"/>
                </a:moveTo>
                <a:cubicBezTo>
                  <a:pt x="65" y="57"/>
                  <a:pt x="67" y="55"/>
                  <a:pt x="69" y="53"/>
                </a:cubicBezTo>
                <a:cubicBezTo>
                  <a:pt x="73" y="48"/>
                  <a:pt x="75" y="45"/>
                  <a:pt x="77" y="46"/>
                </a:cubicBezTo>
                <a:cubicBezTo>
                  <a:pt x="79" y="47"/>
                  <a:pt x="80" y="51"/>
                  <a:pt x="80" y="59"/>
                </a:cubicBezTo>
                <a:cubicBezTo>
                  <a:pt x="80" y="70"/>
                  <a:pt x="82" y="85"/>
                  <a:pt x="82" y="89"/>
                </a:cubicBezTo>
                <a:cubicBezTo>
                  <a:pt x="82" y="91"/>
                  <a:pt x="80" y="93"/>
                  <a:pt x="78" y="93"/>
                </a:cubicBezTo>
                <a:cubicBezTo>
                  <a:pt x="75" y="93"/>
                  <a:pt x="73" y="91"/>
                  <a:pt x="73" y="89"/>
                </a:cubicBezTo>
                <a:cubicBezTo>
                  <a:pt x="73" y="85"/>
                  <a:pt x="73" y="72"/>
                  <a:pt x="72" y="63"/>
                </a:cubicBezTo>
                <a:cubicBezTo>
                  <a:pt x="69" y="66"/>
                  <a:pt x="69" y="66"/>
                  <a:pt x="69" y="66"/>
                </a:cubicBezTo>
                <a:cubicBezTo>
                  <a:pt x="68" y="68"/>
                  <a:pt x="66" y="69"/>
                  <a:pt x="64" y="68"/>
                </a:cubicBezTo>
                <a:cubicBezTo>
                  <a:pt x="61" y="67"/>
                  <a:pt x="60" y="64"/>
                  <a:pt x="61" y="62"/>
                </a:cubicBezTo>
                <a:close/>
                <a:moveTo>
                  <a:pt x="105" y="55"/>
                </a:moveTo>
                <a:cubicBezTo>
                  <a:pt x="106" y="59"/>
                  <a:pt x="106" y="63"/>
                  <a:pt x="106" y="65"/>
                </a:cubicBezTo>
                <a:cubicBezTo>
                  <a:pt x="108" y="65"/>
                  <a:pt x="111" y="64"/>
                  <a:pt x="117" y="64"/>
                </a:cubicBezTo>
                <a:cubicBezTo>
                  <a:pt x="124" y="64"/>
                  <a:pt x="121" y="70"/>
                  <a:pt x="117" y="70"/>
                </a:cubicBezTo>
                <a:cubicBezTo>
                  <a:pt x="112" y="71"/>
                  <a:pt x="109" y="71"/>
                  <a:pt x="107" y="71"/>
                </a:cubicBezTo>
                <a:cubicBezTo>
                  <a:pt x="107" y="73"/>
                  <a:pt x="107" y="76"/>
                  <a:pt x="108" y="83"/>
                </a:cubicBezTo>
                <a:cubicBezTo>
                  <a:pt x="107" y="85"/>
                  <a:pt x="106" y="86"/>
                  <a:pt x="104" y="85"/>
                </a:cubicBezTo>
                <a:cubicBezTo>
                  <a:pt x="102" y="83"/>
                  <a:pt x="102" y="75"/>
                  <a:pt x="101" y="71"/>
                </a:cubicBezTo>
                <a:cubicBezTo>
                  <a:pt x="99" y="71"/>
                  <a:pt x="95" y="71"/>
                  <a:pt x="89" y="72"/>
                </a:cubicBezTo>
                <a:cubicBezTo>
                  <a:pt x="87" y="71"/>
                  <a:pt x="87" y="70"/>
                  <a:pt x="88" y="68"/>
                </a:cubicBezTo>
                <a:cubicBezTo>
                  <a:pt x="89" y="66"/>
                  <a:pt x="96" y="66"/>
                  <a:pt x="100" y="66"/>
                </a:cubicBezTo>
                <a:cubicBezTo>
                  <a:pt x="100" y="64"/>
                  <a:pt x="99" y="59"/>
                  <a:pt x="99" y="55"/>
                </a:cubicBezTo>
                <a:cubicBezTo>
                  <a:pt x="99" y="49"/>
                  <a:pt x="105" y="49"/>
                  <a:pt x="105" y="55"/>
                </a:cubicBezTo>
                <a:close/>
                <a:moveTo>
                  <a:pt x="128" y="45"/>
                </a:moveTo>
                <a:cubicBezTo>
                  <a:pt x="148" y="45"/>
                  <a:pt x="152" y="43"/>
                  <a:pt x="147" y="50"/>
                </a:cubicBezTo>
                <a:cubicBezTo>
                  <a:pt x="145" y="53"/>
                  <a:pt x="144" y="56"/>
                  <a:pt x="141" y="59"/>
                </a:cubicBezTo>
                <a:cubicBezTo>
                  <a:pt x="164" y="61"/>
                  <a:pt x="154" y="106"/>
                  <a:pt x="123" y="86"/>
                </a:cubicBezTo>
                <a:cubicBezTo>
                  <a:pt x="121" y="84"/>
                  <a:pt x="121" y="81"/>
                  <a:pt x="123" y="80"/>
                </a:cubicBezTo>
                <a:cubicBezTo>
                  <a:pt x="125" y="78"/>
                  <a:pt x="127" y="78"/>
                  <a:pt x="129" y="79"/>
                </a:cubicBezTo>
                <a:cubicBezTo>
                  <a:pt x="137" y="85"/>
                  <a:pt x="144" y="83"/>
                  <a:pt x="146" y="79"/>
                </a:cubicBezTo>
                <a:cubicBezTo>
                  <a:pt x="149" y="73"/>
                  <a:pt x="145" y="63"/>
                  <a:pt x="134" y="66"/>
                </a:cubicBezTo>
                <a:cubicBezTo>
                  <a:pt x="128" y="68"/>
                  <a:pt x="126" y="65"/>
                  <a:pt x="128" y="63"/>
                </a:cubicBezTo>
                <a:cubicBezTo>
                  <a:pt x="134" y="56"/>
                  <a:pt x="135" y="53"/>
                  <a:pt x="137" y="52"/>
                </a:cubicBezTo>
                <a:cubicBezTo>
                  <a:pt x="133" y="52"/>
                  <a:pt x="130" y="52"/>
                  <a:pt x="128" y="52"/>
                </a:cubicBezTo>
                <a:cubicBezTo>
                  <a:pt x="125" y="52"/>
                  <a:pt x="123" y="50"/>
                  <a:pt x="123" y="48"/>
                </a:cubicBezTo>
                <a:cubicBezTo>
                  <a:pt x="123" y="46"/>
                  <a:pt x="125" y="45"/>
                  <a:pt x="128" y="45"/>
                </a:cubicBezTo>
                <a:close/>
                <a:moveTo>
                  <a:pt x="112" y="142"/>
                </a:moveTo>
                <a:cubicBezTo>
                  <a:pt x="130" y="141"/>
                  <a:pt x="121" y="142"/>
                  <a:pt x="140" y="139"/>
                </a:cubicBezTo>
                <a:cubicBezTo>
                  <a:pt x="142" y="138"/>
                  <a:pt x="142" y="136"/>
                  <a:pt x="141" y="134"/>
                </a:cubicBezTo>
                <a:cubicBezTo>
                  <a:pt x="140" y="132"/>
                  <a:pt x="137" y="132"/>
                  <a:pt x="135" y="133"/>
                </a:cubicBezTo>
                <a:cubicBezTo>
                  <a:pt x="120" y="134"/>
                  <a:pt x="128" y="133"/>
                  <a:pt x="111" y="135"/>
                </a:cubicBezTo>
                <a:cubicBezTo>
                  <a:pt x="108" y="135"/>
                  <a:pt x="107" y="137"/>
                  <a:pt x="107" y="139"/>
                </a:cubicBezTo>
                <a:cubicBezTo>
                  <a:pt x="108" y="141"/>
                  <a:pt x="110" y="143"/>
                  <a:pt x="112" y="142"/>
                </a:cubicBezTo>
                <a:close/>
                <a:moveTo>
                  <a:pt x="78" y="108"/>
                </a:moveTo>
                <a:cubicBezTo>
                  <a:pt x="89" y="103"/>
                  <a:pt x="105" y="110"/>
                  <a:pt x="87" y="136"/>
                </a:cubicBezTo>
                <a:cubicBezTo>
                  <a:pt x="103" y="151"/>
                  <a:pt x="96" y="162"/>
                  <a:pt x="83" y="164"/>
                </a:cubicBezTo>
                <a:cubicBezTo>
                  <a:pt x="74" y="166"/>
                  <a:pt x="60" y="158"/>
                  <a:pt x="75" y="138"/>
                </a:cubicBezTo>
                <a:cubicBezTo>
                  <a:pt x="66" y="129"/>
                  <a:pt x="65" y="113"/>
                  <a:pt x="78" y="108"/>
                </a:cubicBezTo>
                <a:close/>
                <a:moveTo>
                  <a:pt x="82" y="141"/>
                </a:moveTo>
                <a:cubicBezTo>
                  <a:pt x="73" y="151"/>
                  <a:pt x="79" y="157"/>
                  <a:pt x="82" y="157"/>
                </a:cubicBezTo>
                <a:cubicBezTo>
                  <a:pt x="86" y="157"/>
                  <a:pt x="92" y="150"/>
                  <a:pt x="82" y="141"/>
                </a:cubicBezTo>
                <a:close/>
                <a:moveTo>
                  <a:pt x="81" y="131"/>
                </a:moveTo>
                <a:cubicBezTo>
                  <a:pt x="91" y="119"/>
                  <a:pt x="85" y="112"/>
                  <a:pt x="81" y="113"/>
                </a:cubicBezTo>
                <a:cubicBezTo>
                  <a:pt x="74" y="116"/>
                  <a:pt x="76" y="126"/>
                  <a:pt x="81" y="131"/>
                </a:cubicBezTo>
                <a:close/>
                <a:moveTo>
                  <a:pt x="136" y="126"/>
                </a:moveTo>
                <a:cubicBezTo>
                  <a:pt x="118" y="128"/>
                  <a:pt x="127" y="127"/>
                  <a:pt x="107" y="128"/>
                </a:cubicBezTo>
                <a:cubicBezTo>
                  <a:pt x="105" y="127"/>
                  <a:pt x="104" y="125"/>
                  <a:pt x="105" y="123"/>
                </a:cubicBezTo>
                <a:cubicBezTo>
                  <a:pt x="106" y="121"/>
                  <a:pt x="109" y="120"/>
                  <a:pt x="111" y="121"/>
                </a:cubicBezTo>
                <a:cubicBezTo>
                  <a:pt x="126" y="119"/>
                  <a:pt x="118" y="120"/>
                  <a:pt x="136" y="118"/>
                </a:cubicBezTo>
                <a:cubicBezTo>
                  <a:pt x="138" y="118"/>
                  <a:pt x="140" y="120"/>
                  <a:pt x="140" y="122"/>
                </a:cubicBezTo>
                <a:cubicBezTo>
                  <a:pt x="140" y="124"/>
                  <a:pt x="138" y="126"/>
                  <a:pt x="136" y="126"/>
                </a:cubicBezTo>
                <a:close/>
              </a:path>
            </a:pathLst>
          </a:custGeom>
          <a:solidFill>
            <a:srgbClr val="B8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B8CFFF"/>
              </a:solidFill>
            </a:endParaRPr>
          </a:p>
        </p:txBody>
      </p:sp>
      <p:grpSp>
        <p:nvGrpSpPr>
          <p:cNvPr id="10" name="Group 6159">
            <a:extLst>
              <a:ext uri="{FF2B5EF4-FFF2-40B4-BE49-F238E27FC236}">
                <a16:creationId xmlns:a16="http://schemas.microsoft.com/office/drawing/2014/main" id="{88420A56-3040-46F1-8012-B82E41C13F5C}"/>
              </a:ext>
            </a:extLst>
          </p:cNvPr>
          <p:cNvGrpSpPr/>
          <p:nvPr/>
        </p:nvGrpSpPr>
        <p:grpSpPr>
          <a:xfrm>
            <a:off x="567312" y="2077143"/>
            <a:ext cx="424590" cy="184034"/>
            <a:chOff x="6277378" y="3988255"/>
            <a:chExt cx="1051885" cy="577958"/>
          </a:xfrm>
          <a:solidFill>
            <a:srgbClr val="B8CFFF"/>
          </a:solidFill>
        </p:grpSpPr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D25DD7C0-4230-497F-8266-C0D5A7281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034" y="3988255"/>
              <a:ext cx="256229" cy="256228"/>
            </a:xfrm>
            <a:custGeom>
              <a:avLst/>
              <a:gdLst>
                <a:gd name="T0" fmla="*/ 57 w 206"/>
                <a:gd name="T1" fmla="*/ 26 h 206"/>
                <a:gd name="T2" fmla="*/ 26 w 206"/>
                <a:gd name="T3" fmla="*/ 149 h 206"/>
                <a:gd name="T4" fmla="*/ 149 w 206"/>
                <a:gd name="T5" fmla="*/ 181 h 206"/>
                <a:gd name="T6" fmla="*/ 181 w 206"/>
                <a:gd name="T7" fmla="*/ 57 h 206"/>
                <a:gd name="T8" fmla="*/ 57 w 206"/>
                <a:gd name="T9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57" y="26"/>
                  </a:moveTo>
                  <a:cubicBezTo>
                    <a:pt x="15" y="51"/>
                    <a:pt x="0" y="106"/>
                    <a:pt x="26" y="149"/>
                  </a:cubicBezTo>
                  <a:cubicBezTo>
                    <a:pt x="51" y="192"/>
                    <a:pt x="106" y="206"/>
                    <a:pt x="149" y="181"/>
                  </a:cubicBezTo>
                  <a:cubicBezTo>
                    <a:pt x="192" y="155"/>
                    <a:pt x="206" y="100"/>
                    <a:pt x="181" y="57"/>
                  </a:cubicBezTo>
                  <a:cubicBezTo>
                    <a:pt x="155" y="15"/>
                    <a:pt x="100" y="0"/>
                    <a:pt x="5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id="{59A6C0AE-3A71-4969-BF54-35B01E05F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7378" y="4092287"/>
              <a:ext cx="949780" cy="473926"/>
            </a:xfrm>
            <a:custGeom>
              <a:avLst/>
              <a:gdLst>
                <a:gd name="T0" fmla="*/ 294 w 763"/>
                <a:gd name="T1" fmla="*/ 78 h 380"/>
                <a:gd name="T2" fmla="*/ 298 w 763"/>
                <a:gd name="T3" fmla="*/ 85 h 380"/>
                <a:gd name="T4" fmla="*/ 289 w 763"/>
                <a:gd name="T5" fmla="*/ 86 h 380"/>
                <a:gd name="T6" fmla="*/ 253 w 763"/>
                <a:gd name="T7" fmla="*/ 112 h 380"/>
                <a:gd name="T8" fmla="*/ 166 w 763"/>
                <a:gd name="T9" fmla="*/ 280 h 380"/>
                <a:gd name="T10" fmla="*/ 50 w 763"/>
                <a:gd name="T11" fmla="*/ 280 h 380"/>
                <a:gd name="T12" fmla="*/ 0 w 763"/>
                <a:gd name="T13" fmla="*/ 330 h 380"/>
                <a:gd name="T14" fmla="*/ 50 w 763"/>
                <a:gd name="T15" fmla="*/ 380 h 380"/>
                <a:gd name="T16" fmla="*/ 419 w 763"/>
                <a:gd name="T17" fmla="*/ 380 h 380"/>
                <a:gd name="T18" fmla="*/ 430 w 763"/>
                <a:gd name="T19" fmla="*/ 378 h 380"/>
                <a:gd name="T20" fmla="*/ 442 w 763"/>
                <a:gd name="T21" fmla="*/ 376 h 380"/>
                <a:gd name="T22" fmla="*/ 519 w 763"/>
                <a:gd name="T23" fmla="*/ 346 h 380"/>
                <a:gd name="T24" fmla="*/ 519 w 763"/>
                <a:gd name="T25" fmla="*/ 348 h 380"/>
                <a:gd name="T26" fmla="*/ 551 w 763"/>
                <a:gd name="T27" fmla="*/ 380 h 380"/>
                <a:gd name="T28" fmla="*/ 730 w 763"/>
                <a:gd name="T29" fmla="*/ 380 h 380"/>
                <a:gd name="T30" fmla="*/ 755 w 763"/>
                <a:gd name="T31" fmla="*/ 369 h 380"/>
                <a:gd name="T32" fmla="*/ 762 w 763"/>
                <a:gd name="T33" fmla="*/ 343 h 380"/>
                <a:gd name="T34" fmla="*/ 740 w 763"/>
                <a:gd name="T35" fmla="*/ 187 h 380"/>
                <a:gd name="T36" fmla="*/ 727 w 763"/>
                <a:gd name="T37" fmla="*/ 149 h 380"/>
                <a:gd name="T38" fmla="*/ 619 w 763"/>
                <a:gd name="T39" fmla="*/ 44 h 380"/>
                <a:gd name="T40" fmla="*/ 610 w 763"/>
                <a:gd name="T41" fmla="*/ 39 h 380"/>
                <a:gd name="T42" fmla="*/ 468 w 763"/>
                <a:gd name="T43" fmla="*/ 0 h 380"/>
                <a:gd name="T44" fmla="*/ 310 w 763"/>
                <a:gd name="T45" fmla="*/ 36 h 380"/>
                <a:gd name="T46" fmla="*/ 294 w 763"/>
                <a:gd name="T47" fmla="*/ 78 h 380"/>
                <a:gd name="T48" fmla="*/ 279 w 763"/>
                <a:gd name="T49" fmla="*/ 280 h 380"/>
                <a:gd name="T50" fmla="*/ 311 w 763"/>
                <a:gd name="T51" fmla="*/ 217 h 380"/>
                <a:gd name="T52" fmla="*/ 365 w 763"/>
                <a:gd name="T53" fmla="*/ 269 h 380"/>
                <a:gd name="T54" fmla="*/ 369 w 763"/>
                <a:gd name="T55" fmla="*/ 280 h 380"/>
                <a:gd name="T56" fmla="*/ 279 w 763"/>
                <a:gd name="T57" fmla="*/ 280 h 380"/>
                <a:gd name="T58" fmla="*/ 587 w 763"/>
                <a:gd name="T59" fmla="*/ 316 h 380"/>
                <a:gd name="T60" fmla="*/ 685 w 763"/>
                <a:gd name="T61" fmla="*/ 256 h 380"/>
                <a:gd name="T62" fmla="*/ 693 w 763"/>
                <a:gd name="T63" fmla="*/ 316 h 380"/>
                <a:gd name="T64" fmla="*/ 587 w 763"/>
                <a:gd name="T65" fmla="*/ 316 h 380"/>
                <a:gd name="T66" fmla="*/ 336 w 763"/>
                <a:gd name="T67" fmla="*/ 94 h 380"/>
                <a:gd name="T68" fmla="*/ 468 w 763"/>
                <a:gd name="T69" fmla="*/ 64 h 380"/>
                <a:gd name="T70" fmla="*/ 546 w 763"/>
                <a:gd name="T71" fmla="*/ 78 h 380"/>
                <a:gd name="T72" fmla="*/ 422 w 763"/>
                <a:gd name="T73" fmla="*/ 186 h 380"/>
                <a:gd name="T74" fmla="*/ 332 w 763"/>
                <a:gd name="T75" fmla="*/ 99 h 380"/>
                <a:gd name="T76" fmla="*/ 329 w 763"/>
                <a:gd name="T77" fmla="*/ 96 h 380"/>
                <a:gd name="T78" fmla="*/ 336 w 763"/>
                <a:gd name="T79" fmla="*/ 9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3" h="380">
                  <a:moveTo>
                    <a:pt x="294" y="78"/>
                  </a:moveTo>
                  <a:cubicBezTo>
                    <a:pt x="295" y="81"/>
                    <a:pt x="296" y="83"/>
                    <a:pt x="298" y="85"/>
                  </a:cubicBezTo>
                  <a:cubicBezTo>
                    <a:pt x="295" y="85"/>
                    <a:pt x="292" y="85"/>
                    <a:pt x="289" y="86"/>
                  </a:cubicBezTo>
                  <a:cubicBezTo>
                    <a:pt x="273" y="88"/>
                    <a:pt x="260" y="98"/>
                    <a:pt x="253" y="112"/>
                  </a:cubicBezTo>
                  <a:cubicBezTo>
                    <a:pt x="166" y="280"/>
                    <a:pt x="166" y="280"/>
                    <a:pt x="166" y="280"/>
                  </a:cubicBezTo>
                  <a:cubicBezTo>
                    <a:pt x="50" y="280"/>
                    <a:pt x="50" y="280"/>
                    <a:pt x="50" y="280"/>
                  </a:cubicBezTo>
                  <a:cubicBezTo>
                    <a:pt x="22" y="280"/>
                    <a:pt x="0" y="302"/>
                    <a:pt x="0" y="330"/>
                  </a:cubicBezTo>
                  <a:cubicBezTo>
                    <a:pt x="0" y="357"/>
                    <a:pt x="22" y="380"/>
                    <a:pt x="50" y="380"/>
                  </a:cubicBezTo>
                  <a:cubicBezTo>
                    <a:pt x="419" y="380"/>
                    <a:pt x="419" y="380"/>
                    <a:pt x="419" y="380"/>
                  </a:cubicBezTo>
                  <a:cubicBezTo>
                    <a:pt x="423" y="380"/>
                    <a:pt x="427" y="379"/>
                    <a:pt x="430" y="378"/>
                  </a:cubicBezTo>
                  <a:cubicBezTo>
                    <a:pt x="434" y="378"/>
                    <a:pt x="438" y="377"/>
                    <a:pt x="442" y="376"/>
                  </a:cubicBezTo>
                  <a:cubicBezTo>
                    <a:pt x="468" y="366"/>
                    <a:pt x="494" y="357"/>
                    <a:pt x="519" y="346"/>
                  </a:cubicBezTo>
                  <a:cubicBezTo>
                    <a:pt x="519" y="347"/>
                    <a:pt x="519" y="347"/>
                    <a:pt x="519" y="348"/>
                  </a:cubicBezTo>
                  <a:cubicBezTo>
                    <a:pt x="519" y="366"/>
                    <a:pt x="533" y="380"/>
                    <a:pt x="551" y="380"/>
                  </a:cubicBezTo>
                  <a:cubicBezTo>
                    <a:pt x="730" y="380"/>
                    <a:pt x="730" y="380"/>
                    <a:pt x="730" y="380"/>
                  </a:cubicBezTo>
                  <a:cubicBezTo>
                    <a:pt x="740" y="380"/>
                    <a:pt x="748" y="376"/>
                    <a:pt x="755" y="369"/>
                  </a:cubicBezTo>
                  <a:cubicBezTo>
                    <a:pt x="761" y="362"/>
                    <a:pt x="763" y="353"/>
                    <a:pt x="762" y="343"/>
                  </a:cubicBezTo>
                  <a:cubicBezTo>
                    <a:pt x="740" y="187"/>
                    <a:pt x="740" y="187"/>
                    <a:pt x="740" y="187"/>
                  </a:cubicBezTo>
                  <a:cubicBezTo>
                    <a:pt x="739" y="171"/>
                    <a:pt x="734" y="155"/>
                    <a:pt x="727" y="149"/>
                  </a:cubicBezTo>
                  <a:cubicBezTo>
                    <a:pt x="691" y="114"/>
                    <a:pt x="655" y="79"/>
                    <a:pt x="619" y="44"/>
                  </a:cubicBezTo>
                  <a:cubicBezTo>
                    <a:pt x="616" y="42"/>
                    <a:pt x="614" y="40"/>
                    <a:pt x="610" y="39"/>
                  </a:cubicBezTo>
                  <a:cubicBezTo>
                    <a:pt x="595" y="28"/>
                    <a:pt x="546" y="0"/>
                    <a:pt x="468" y="0"/>
                  </a:cubicBezTo>
                  <a:cubicBezTo>
                    <a:pt x="424" y="0"/>
                    <a:pt x="371" y="9"/>
                    <a:pt x="310" y="36"/>
                  </a:cubicBezTo>
                  <a:cubicBezTo>
                    <a:pt x="294" y="43"/>
                    <a:pt x="287" y="62"/>
                    <a:pt x="294" y="78"/>
                  </a:cubicBezTo>
                  <a:close/>
                  <a:moveTo>
                    <a:pt x="279" y="280"/>
                  </a:moveTo>
                  <a:cubicBezTo>
                    <a:pt x="311" y="217"/>
                    <a:pt x="311" y="217"/>
                    <a:pt x="311" y="217"/>
                  </a:cubicBezTo>
                  <a:cubicBezTo>
                    <a:pt x="365" y="269"/>
                    <a:pt x="365" y="269"/>
                    <a:pt x="365" y="269"/>
                  </a:cubicBezTo>
                  <a:cubicBezTo>
                    <a:pt x="366" y="273"/>
                    <a:pt x="367" y="276"/>
                    <a:pt x="369" y="280"/>
                  </a:cubicBezTo>
                  <a:lnTo>
                    <a:pt x="279" y="280"/>
                  </a:lnTo>
                  <a:close/>
                  <a:moveTo>
                    <a:pt x="587" y="316"/>
                  </a:moveTo>
                  <a:cubicBezTo>
                    <a:pt x="621" y="299"/>
                    <a:pt x="654" y="280"/>
                    <a:pt x="685" y="256"/>
                  </a:cubicBezTo>
                  <a:cubicBezTo>
                    <a:pt x="693" y="316"/>
                    <a:pt x="693" y="316"/>
                    <a:pt x="693" y="316"/>
                  </a:cubicBezTo>
                  <a:lnTo>
                    <a:pt x="587" y="316"/>
                  </a:lnTo>
                  <a:close/>
                  <a:moveTo>
                    <a:pt x="336" y="94"/>
                  </a:moveTo>
                  <a:cubicBezTo>
                    <a:pt x="389" y="71"/>
                    <a:pt x="433" y="64"/>
                    <a:pt x="468" y="64"/>
                  </a:cubicBezTo>
                  <a:cubicBezTo>
                    <a:pt x="502" y="64"/>
                    <a:pt x="528" y="71"/>
                    <a:pt x="546" y="78"/>
                  </a:cubicBezTo>
                  <a:cubicBezTo>
                    <a:pt x="521" y="127"/>
                    <a:pt x="493" y="162"/>
                    <a:pt x="422" y="186"/>
                  </a:cubicBezTo>
                  <a:cubicBezTo>
                    <a:pt x="332" y="99"/>
                    <a:pt x="332" y="99"/>
                    <a:pt x="332" y="99"/>
                  </a:cubicBezTo>
                  <a:cubicBezTo>
                    <a:pt x="331" y="98"/>
                    <a:pt x="330" y="97"/>
                    <a:pt x="329" y="96"/>
                  </a:cubicBezTo>
                  <a:cubicBezTo>
                    <a:pt x="331" y="96"/>
                    <a:pt x="334" y="95"/>
                    <a:pt x="336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</p:grpSp>
      <p:grpSp>
        <p:nvGrpSpPr>
          <p:cNvPr id="13" name="Group 146480">
            <a:extLst>
              <a:ext uri="{FF2B5EF4-FFF2-40B4-BE49-F238E27FC236}">
                <a16:creationId xmlns:a16="http://schemas.microsoft.com/office/drawing/2014/main" id="{4F7AF61A-A4FB-4607-AE27-D55AC243A169}"/>
              </a:ext>
            </a:extLst>
          </p:cNvPr>
          <p:cNvGrpSpPr>
            <a:grpSpLocks noChangeAspect="1"/>
          </p:cNvGrpSpPr>
          <p:nvPr/>
        </p:nvGrpSpPr>
        <p:grpSpPr>
          <a:xfrm>
            <a:off x="680085" y="2392890"/>
            <a:ext cx="199044" cy="231141"/>
            <a:chOff x="981076" y="890588"/>
            <a:chExt cx="1417636" cy="1646237"/>
          </a:xfrm>
          <a:solidFill>
            <a:srgbClr val="B8CFFF"/>
          </a:solidFill>
        </p:grpSpPr>
        <p:sp>
          <p:nvSpPr>
            <p:cNvPr id="14" name="Freeform 77">
              <a:extLst>
                <a:ext uri="{FF2B5EF4-FFF2-40B4-BE49-F238E27FC236}">
                  <a16:creationId xmlns:a16="http://schemas.microsoft.com/office/drawing/2014/main" id="{A0A38A6F-A336-4898-BDBB-1529FFC77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13" y="1077913"/>
              <a:ext cx="1274762" cy="1276350"/>
            </a:xfrm>
            <a:custGeom>
              <a:avLst/>
              <a:gdLst>
                <a:gd name="T0" fmla="*/ 340 w 340"/>
                <a:gd name="T1" fmla="*/ 170 h 340"/>
                <a:gd name="T2" fmla="*/ 170 w 340"/>
                <a:gd name="T3" fmla="*/ 340 h 340"/>
                <a:gd name="T4" fmla="*/ 0 w 340"/>
                <a:gd name="T5" fmla="*/ 170 h 340"/>
                <a:gd name="T6" fmla="*/ 170 w 340"/>
                <a:gd name="T7" fmla="*/ 0 h 340"/>
                <a:gd name="T8" fmla="*/ 340 w 340"/>
                <a:gd name="T9" fmla="*/ 170 h 340"/>
                <a:gd name="T10" fmla="*/ 170 w 340"/>
                <a:gd name="T11" fmla="*/ 21 h 340"/>
                <a:gd name="T12" fmla="*/ 21 w 340"/>
                <a:gd name="T13" fmla="*/ 170 h 340"/>
                <a:gd name="T14" fmla="*/ 170 w 340"/>
                <a:gd name="T15" fmla="*/ 318 h 340"/>
                <a:gd name="T16" fmla="*/ 319 w 340"/>
                <a:gd name="T17" fmla="*/ 170 h 340"/>
                <a:gd name="T18" fmla="*/ 170 w 340"/>
                <a:gd name="T19" fmla="*/ 2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cubicBezTo>
                    <a:pt x="340" y="263"/>
                    <a:pt x="264" y="340"/>
                    <a:pt x="170" y="340"/>
                  </a:cubicBezTo>
                  <a:cubicBezTo>
                    <a:pt x="76" y="340"/>
                    <a:pt x="0" y="263"/>
                    <a:pt x="0" y="170"/>
                  </a:cubicBezTo>
                  <a:cubicBezTo>
                    <a:pt x="0" y="76"/>
                    <a:pt x="76" y="0"/>
                    <a:pt x="170" y="0"/>
                  </a:cubicBezTo>
                  <a:cubicBezTo>
                    <a:pt x="264" y="0"/>
                    <a:pt x="340" y="76"/>
                    <a:pt x="340" y="170"/>
                  </a:cubicBezTo>
                  <a:close/>
                  <a:moveTo>
                    <a:pt x="170" y="21"/>
                  </a:moveTo>
                  <a:cubicBezTo>
                    <a:pt x="88" y="21"/>
                    <a:pt x="21" y="87"/>
                    <a:pt x="21" y="170"/>
                  </a:cubicBezTo>
                  <a:cubicBezTo>
                    <a:pt x="21" y="252"/>
                    <a:pt x="88" y="318"/>
                    <a:pt x="170" y="318"/>
                  </a:cubicBezTo>
                  <a:cubicBezTo>
                    <a:pt x="252" y="318"/>
                    <a:pt x="319" y="252"/>
                    <a:pt x="319" y="170"/>
                  </a:cubicBezTo>
                  <a:cubicBezTo>
                    <a:pt x="319" y="87"/>
                    <a:pt x="252" y="21"/>
                    <a:pt x="17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1D4857AC-E899-48FE-BD82-73BB0C17A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3375" y="1630363"/>
              <a:ext cx="173037" cy="168275"/>
            </a:xfrm>
            <a:custGeom>
              <a:avLst/>
              <a:gdLst>
                <a:gd name="T0" fmla="*/ 23 w 46"/>
                <a:gd name="T1" fmla="*/ 0 h 45"/>
                <a:gd name="T2" fmla="*/ 0 w 46"/>
                <a:gd name="T3" fmla="*/ 23 h 45"/>
                <a:gd name="T4" fmla="*/ 23 w 46"/>
                <a:gd name="T5" fmla="*/ 45 h 45"/>
                <a:gd name="T6" fmla="*/ 46 w 46"/>
                <a:gd name="T7" fmla="*/ 23 h 45"/>
                <a:gd name="T8" fmla="*/ 23 w 46"/>
                <a:gd name="T9" fmla="*/ 0 h 45"/>
                <a:gd name="T10" fmla="*/ 23 w 46"/>
                <a:gd name="T11" fmla="*/ 36 h 45"/>
                <a:gd name="T12" fmla="*/ 10 w 46"/>
                <a:gd name="T13" fmla="*/ 23 h 45"/>
                <a:gd name="T14" fmla="*/ 23 w 46"/>
                <a:gd name="T15" fmla="*/ 9 h 45"/>
                <a:gd name="T16" fmla="*/ 36 w 46"/>
                <a:gd name="T17" fmla="*/ 23 h 45"/>
                <a:gd name="T18" fmla="*/ 23 w 46"/>
                <a:gd name="T1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11" y="45"/>
                    <a:pt x="23" y="45"/>
                  </a:cubicBezTo>
                  <a:cubicBezTo>
                    <a:pt x="36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36"/>
                  </a:moveTo>
                  <a:cubicBezTo>
                    <a:pt x="16" y="36"/>
                    <a:pt x="10" y="30"/>
                    <a:pt x="10" y="23"/>
                  </a:cubicBezTo>
                  <a:cubicBezTo>
                    <a:pt x="10" y="15"/>
                    <a:pt x="16" y="9"/>
                    <a:pt x="23" y="9"/>
                  </a:cubicBezTo>
                  <a:cubicBezTo>
                    <a:pt x="30" y="9"/>
                    <a:pt x="36" y="15"/>
                    <a:pt x="36" y="23"/>
                  </a:cubicBezTo>
                  <a:cubicBezTo>
                    <a:pt x="36" y="30"/>
                    <a:pt x="30" y="36"/>
                    <a:pt x="2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C88D147F-CB67-4492-B7E2-8A74454D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0" y="1277938"/>
              <a:ext cx="127000" cy="330200"/>
            </a:xfrm>
            <a:custGeom>
              <a:avLst/>
              <a:gdLst>
                <a:gd name="T0" fmla="*/ 17 w 34"/>
                <a:gd name="T1" fmla="*/ 0 h 88"/>
                <a:gd name="T2" fmla="*/ 34 w 34"/>
                <a:gd name="T3" fmla="*/ 71 h 88"/>
                <a:gd name="T4" fmla="*/ 28 w 34"/>
                <a:gd name="T5" fmla="*/ 88 h 88"/>
                <a:gd name="T6" fmla="*/ 17 w 34"/>
                <a:gd name="T7" fmla="*/ 86 h 88"/>
                <a:gd name="T8" fmla="*/ 6 w 34"/>
                <a:gd name="T9" fmla="*/ 88 h 88"/>
                <a:gd name="T10" fmla="*/ 0 w 34"/>
                <a:gd name="T11" fmla="*/ 71 h 88"/>
                <a:gd name="T12" fmla="*/ 17 w 34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8">
                  <a:moveTo>
                    <a:pt x="17" y="0"/>
                  </a:moveTo>
                  <a:cubicBezTo>
                    <a:pt x="34" y="71"/>
                    <a:pt x="34" y="71"/>
                    <a:pt x="34" y="71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6"/>
                    <a:pt x="21" y="86"/>
                    <a:pt x="17" y="86"/>
                  </a:cubicBezTo>
                  <a:cubicBezTo>
                    <a:pt x="13" y="86"/>
                    <a:pt x="9" y="86"/>
                    <a:pt x="6" y="88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id="{757F6688-AFFE-4E88-B006-1AFB11B78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1536700"/>
              <a:ext cx="427037" cy="182563"/>
            </a:xfrm>
            <a:custGeom>
              <a:avLst/>
              <a:gdLst>
                <a:gd name="T0" fmla="*/ 114 w 114"/>
                <a:gd name="T1" fmla="*/ 0 h 49"/>
                <a:gd name="T2" fmla="*/ 25 w 114"/>
                <a:gd name="T3" fmla="*/ 49 h 49"/>
                <a:gd name="T4" fmla="*/ 7 w 114"/>
                <a:gd name="T5" fmla="*/ 48 h 49"/>
                <a:gd name="T6" fmla="*/ 5 w 114"/>
                <a:gd name="T7" fmla="*/ 37 h 49"/>
                <a:gd name="T8" fmla="*/ 0 w 114"/>
                <a:gd name="T9" fmla="*/ 28 h 49"/>
                <a:gd name="T10" fmla="*/ 14 w 114"/>
                <a:gd name="T11" fmla="*/ 16 h 49"/>
                <a:gd name="T12" fmla="*/ 114 w 11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49">
                  <a:moveTo>
                    <a:pt x="114" y="0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5"/>
                    <a:pt x="7" y="41"/>
                    <a:pt x="5" y="37"/>
                  </a:cubicBezTo>
                  <a:cubicBezTo>
                    <a:pt x="4" y="34"/>
                    <a:pt x="2" y="30"/>
                    <a:pt x="0" y="28"/>
                  </a:cubicBezTo>
                  <a:cubicBezTo>
                    <a:pt x="14" y="16"/>
                    <a:pt x="14" y="16"/>
                    <a:pt x="14" y="16"/>
                  </a:cubicBez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8" name="Oval 81">
              <a:extLst>
                <a:ext uri="{FF2B5EF4-FFF2-40B4-BE49-F238E27FC236}">
                  <a16:creationId xmlns:a16="http://schemas.microsoft.com/office/drawing/2014/main" id="{D7FDB3DA-9395-4267-8799-25CE17DFA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938" y="117316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9" name="Oval 82">
              <a:extLst>
                <a:ext uri="{FF2B5EF4-FFF2-40B4-BE49-F238E27FC236}">
                  <a16:creationId xmlns:a16="http://schemas.microsoft.com/office/drawing/2014/main" id="{33F3DCA7-62CC-48F7-888A-2151F152B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938" y="21955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20" name="Oval 83">
              <a:extLst>
                <a:ext uri="{FF2B5EF4-FFF2-40B4-BE49-F238E27FC236}">
                  <a16:creationId xmlns:a16="http://schemas.microsoft.com/office/drawing/2014/main" id="{EDBB9791-71AB-4AAB-8B5B-665BD0FA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0" y="1685925"/>
              <a:ext cx="55562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21" name="Oval 84">
              <a:extLst>
                <a:ext uri="{FF2B5EF4-FFF2-40B4-BE49-F238E27FC236}">
                  <a16:creationId xmlns:a16="http://schemas.microsoft.com/office/drawing/2014/main" id="{ACE3E50F-97B7-40B0-A54E-4A932EBAD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288" y="1685925"/>
              <a:ext cx="55562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22" name="Freeform 85">
              <a:extLst>
                <a:ext uri="{FF2B5EF4-FFF2-40B4-BE49-F238E27FC236}">
                  <a16:creationId xmlns:a16="http://schemas.microsoft.com/office/drawing/2014/main" id="{13369807-829C-4008-AF80-C482C2289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2054225"/>
              <a:ext cx="41275" cy="44450"/>
            </a:xfrm>
            <a:custGeom>
              <a:avLst/>
              <a:gdLst>
                <a:gd name="T0" fmla="*/ 2 w 11"/>
                <a:gd name="T1" fmla="*/ 10 h 12"/>
                <a:gd name="T2" fmla="*/ 2 w 11"/>
                <a:gd name="T3" fmla="*/ 2 h 12"/>
                <a:gd name="T4" fmla="*/ 9 w 11"/>
                <a:gd name="T5" fmla="*/ 2 h 12"/>
                <a:gd name="T6" fmla="*/ 9 w 11"/>
                <a:gd name="T7" fmla="*/ 10 h 12"/>
                <a:gd name="T8" fmla="*/ 2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8"/>
                    <a:pt x="9" y="10"/>
                  </a:cubicBezTo>
                  <a:cubicBezTo>
                    <a:pt x="7" y="12"/>
                    <a:pt x="4" y="12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23" name="Freeform 86">
              <a:extLst>
                <a:ext uri="{FF2B5EF4-FFF2-40B4-BE49-F238E27FC236}">
                  <a16:creationId xmlns:a16="http://schemas.microsoft.com/office/drawing/2014/main" id="{A5869587-4C03-4610-B4F3-5C21F821B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2054225"/>
              <a:ext cx="41275" cy="44450"/>
            </a:xfrm>
            <a:custGeom>
              <a:avLst/>
              <a:gdLst>
                <a:gd name="T0" fmla="*/ 2 w 11"/>
                <a:gd name="T1" fmla="*/ 2 h 12"/>
                <a:gd name="T2" fmla="*/ 9 w 11"/>
                <a:gd name="T3" fmla="*/ 2 h 12"/>
                <a:gd name="T4" fmla="*/ 9 w 11"/>
                <a:gd name="T5" fmla="*/ 10 h 12"/>
                <a:gd name="T6" fmla="*/ 2 w 11"/>
                <a:gd name="T7" fmla="*/ 10 h 12"/>
                <a:gd name="T8" fmla="*/ 2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8"/>
                    <a:pt x="9" y="10"/>
                  </a:cubicBezTo>
                  <a:cubicBezTo>
                    <a:pt x="7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AD8FCB87-5376-401A-8816-2E21FC64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1330325"/>
              <a:ext cx="41275" cy="44450"/>
            </a:xfrm>
            <a:custGeom>
              <a:avLst/>
              <a:gdLst>
                <a:gd name="T0" fmla="*/ 9 w 11"/>
                <a:gd name="T1" fmla="*/ 2 h 12"/>
                <a:gd name="T2" fmla="*/ 9 w 11"/>
                <a:gd name="T3" fmla="*/ 10 h 12"/>
                <a:gd name="T4" fmla="*/ 2 w 11"/>
                <a:gd name="T5" fmla="*/ 10 h 12"/>
                <a:gd name="T6" fmla="*/ 2 w 11"/>
                <a:gd name="T7" fmla="*/ 2 h 12"/>
                <a:gd name="T8" fmla="*/ 9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2"/>
                  </a:moveTo>
                  <a:cubicBezTo>
                    <a:pt x="11" y="4"/>
                    <a:pt x="11" y="8"/>
                    <a:pt x="9" y="10"/>
                  </a:cubicBezTo>
                  <a:cubicBezTo>
                    <a:pt x="7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25" name="Freeform 88">
              <a:extLst>
                <a:ext uri="{FF2B5EF4-FFF2-40B4-BE49-F238E27FC236}">
                  <a16:creationId xmlns:a16="http://schemas.microsoft.com/office/drawing/2014/main" id="{6FAF47E0-0421-457D-88F2-AD562A9CA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1330325"/>
              <a:ext cx="41275" cy="44450"/>
            </a:xfrm>
            <a:custGeom>
              <a:avLst/>
              <a:gdLst>
                <a:gd name="T0" fmla="*/ 9 w 11"/>
                <a:gd name="T1" fmla="*/ 10 h 12"/>
                <a:gd name="T2" fmla="*/ 2 w 11"/>
                <a:gd name="T3" fmla="*/ 10 h 12"/>
                <a:gd name="T4" fmla="*/ 2 w 11"/>
                <a:gd name="T5" fmla="*/ 2 h 12"/>
                <a:gd name="T6" fmla="*/ 9 w 11"/>
                <a:gd name="T7" fmla="*/ 2 h 12"/>
                <a:gd name="T8" fmla="*/ 9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10"/>
                  </a:moveTo>
                  <a:cubicBezTo>
                    <a:pt x="7" y="12"/>
                    <a:pt x="4" y="12"/>
                    <a:pt x="2" y="10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5"/>
                    <a:pt x="11" y="8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26" name="Oval 89">
              <a:extLst>
                <a:ext uri="{FF2B5EF4-FFF2-40B4-BE49-F238E27FC236}">
                  <a16:creationId xmlns:a16="http://schemas.microsoft.com/office/drawing/2014/main" id="{7BA26020-9107-4EE9-A8FE-0F280C081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50" y="1693863"/>
              <a:ext cx="38100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27" name="Freeform 90">
              <a:extLst>
                <a:ext uri="{FF2B5EF4-FFF2-40B4-BE49-F238E27FC236}">
                  <a16:creationId xmlns:a16="http://schemas.microsoft.com/office/drawing/2014/main" id="{ED6BE583-1637-4D94-9937-974416813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76" y="890588"/>
              <a:ext cx="561975" cy="517525"/>
            </a:xfrm>
            <a:custGeom>
              <a:avLst/>
              <a:gdLst>
                <a:gd name="T0" fmla="*/ 81 w 150"/>
                <a:gd name="T1" fmla="*/ 79 h 138"/>
                <a:gd name="T2" fmla="*/ 150 w 150"/>
                <a:gd name="T3" fmla="*/ 46 h 138"/>
                <a:gd name="T4" fmla="*/ 145 w 150"/>
                <a:gd name="T5" fmla="*/ 39 h 138"/>
                <a:gd name="T6" fmla="*/ 39 w 150"/>
                <a:gd name="T7" fmla="*/ 25 h 138"/>
                <a:gd name="T8" fmla="*/ 26 w 150"/>
                <a:gd name="T9" fmla="*/ 131 h 138"/>
                <a:gd name="T10" fmla="*/ 31 w 150"/>
                <a:gd name="T11" fmla="*/ 138 h 138"/>
                <a:gd name="T12" fmla="*/ 81 w 150"/>
                <a:gd name="T13" fmla="*/ 7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38">
                  <a:moveTo>
                    <a:pt x="81" y="79"/>
                  </a:moveTo>
                  <a:cubicBezTo>
                    <a:pt x="102" y="62"/>
                    <a:pt x="126" y="52"/>
                    <a:pt x="150" y="46"/>
                  </a:cubicBezTo>
                  <a:cubicBezTo>
                    <a:pt x="149" y="44"/>
                    <a:pt x="147" y="41"/>
                    <a:pt x="145" y="39"/>
                  </a:cubicBezTo>
                  <a:cubicBezTo>
                    <a:pt x="120" y="6"/>
                    <a:pt x="72" y="0"/>
                    <a:pt x="39" y="25"/>
                  </a:cubicBezTo>
                  <a:cubicBezTo>
                    <a:pt x="6" y="51"/>
                    <a:pt x="0" y="98"/>
                    <a:pt x="26" y="131"/>
                  </a:cubicBezTo>
                  <a:cubicBezTo>
                    <a:pt x="27" y="133"/>
                    <a:pt x="29" y="136"/>
                    <a:pt x="31" y="138"/>
                  </a:cubicBezTo>
                  <a:cubicBezTo>
                    <a:pt x="43" y="115"/>
                    <a:pt x="59" y="95"/>
                    <a:pt x="8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28" name="Freeform 91">
              <a:extLst>
                <a:ext uri="{FF2B5EF4-FFF2-40B4-BE49-F238E27FC236}">
                  <a16:creationId xmlns:a16="http://schemas.microsoft.com/office/drawing/2014/main" id="{F3A04D97-4DA5-4446-89C9-D17F2F85A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3" y="939800"/>
              <a:ext cx="90487" cy="74613"/>
            </a:xfrm>
            <a:custGeom>
              <a:avLst/>
              <a:gdLst>
                <a:gd name="T0" fmla="*/ 12 w 24"/>
                <a:gd name="T1" fmla="*/ 10 h 20"/>
                <a:gd name="T2" fmla="*/ 24 w 24"/>
                <a:gd name="T3" fmla="*/ 3 h 20"/>
                <a:gd name="T4" fmla="*/ 7 w 24"/>
                <a:gd name="T5" fmla="*/ 4 h 20"/>
                <a:gd name="T6" fmla="*/ 1 w 24"/>
                <a:gd name="T7" fmla="*/ 20 h 20"/>
                <a:gd name="T8" fmla="*/ 12 w 2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12" y="10"/>
                  </a:moveTo>
                  <a:cubicBezTo>
                    <a:pt x="16" y="7"/>
                    <a:pt x="20" y="5"/>
                    <a:pt x="24" y="3"/>
                  </a:cubicBezTo>
                  <a:cubicBezTo>
                    <a:pt x="19" y="0"/>
                    <a:pt x="12" y="1"/>
                    <a:pt x="7" y="4"/>
                  </a:cubicBezTo>
                  <a:cubicBezTo>
                    <a:pt x="2" y="8"/>
                    <a:pt x="0" y="14"/>
                    <a:pt x="1" y="20"/>
                  </a:cubicBezTo>
                  <a:cubicBezTo>
                    <a:pt x="5" y="17"/>
                    <a:pt x="8" y="13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29" name="Freeform 92">
              <a:extLst>
                <a:ext uri="{FF2B5EF4-FFF2-40B4-BE49-F238E27FC236}">
                  <a16:creationId xmlns:a16="http://schemas.microsoft.com/office/drawing/2014/main" id="{E6F6784A-3942-448E-8037-296C18DA9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0" y="890588"/>
              <a:ext cx="563562" cy="517525"/>
            </a:xfrm>
            <a:custGeom>
              <a:avLst/>
              <a:gdLst>
                <a:gd name="T0" fmla="*/ 69 w 150"/>
                <a:gd name="T1" fmla="*/ 79 h 138"/>
                <a:gd name="T2" fmla="*/ 0 w 150"/>
                <a:gd name="T3" fmla="*/ 46 h 138"/>
                <a:gd name="T4" fmla="*/ 5 w 150"/>
                <a:gd name="T5" fmla="*/ 39 h 138"/>
                <a:gd name="T6" fmla="*/ 111 w 150"/>
                <a:gd name="T7" fmla="*/ 25 h 138"/>
                <a:gd name="T8" fmla="*/ 125 w 150"/>
                <a:gd name="T9" fmla="*/ 131 h 138"/>
                <a:gd name="T10" fmla="*/ 119 w 150"/>
                <a:gd name="T11" fmla="*/ 138 h 138"/>
                <a:gd name="T12" fmla="*/ 69 w 150"/>
                <a:gd name="T13" fmla="*/ 7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38">
                  <a:moveTo>
                    <a:pt x="69" y="79"/>
                  </a:moveTo>
                  <a:cubicBezTo>
                    <a:pt x="48" y="62"/>
                    <a:pt x="24" y="52"/>
                    <a:pt x="0" y="46"/>
                  </a:cubicBezTo>
                  <a:cubicBezTo>
                    <a:pt x="1" y="44"/>
                    <a:pt x="3" y="41"/>
                    <a:pt x="5" y="39"/>
                  </a:cubicBezTo>
                  <a:cubicBezTo>
                    <a:pt x="30" y="6"/>
                    <a:pt x="78" y="0"/>
                    <a:pt x="111" y="25"/>
                  </a:cubicBezTo>
                  <a:cubicBezTo>
                    <a:pt x="144" y="51"/>
                    <a:pt x="150" y="98"/>
                    <a:pt x="125" y="131"/>
                  </a:cubicBezTo>
                  <a:cubicBezTo>
                    <a:pt x="123" y="133"/>
                    <a:pt x="121" y="136"/>
                    <a:pt x="119" y="138"/>
                  </a:cubicBezTo>
                  <a:cubicBezTo>
                    <a:pt x="107" y="115"/>
                    <a:pt x="91" y="95"/>
                    <a:pt x="6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30" name="Freeform 93">
              <a:extLst>
                <a:ext uri="{FF2B5EF4-FFF2-40B4-BE49-F238E27FC236}">
                  <a16:creationId xmlns:a16="http://schemas.microsoft.com/office/drawing/2014/main" id="{9E7F1A2D-E945-4609-9D23-91D8A3B82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8" y="939800"/>
              <a:ext cx="88900" cy="74613"/>
            </a:xfrm>
            <a:custGeom>
              <a:avLst/>
              <a:gdLst>
                <a:gd name="T0" fmla="*/ 12 w 24"/>
                <a:gd name="T1" fmla="*/ 10 h 20"/>
                <a:gd name="T2" fmla="*/ 0 w 24"/>
                <a:gd name="T3" fmla="*/ 3 h 20"/>
                <a:gd name="T4" fmla="*/ 17 w 24"/>
                <a:gd name="T5" fmla="*/ 4 h 20"/>
                <a:gd name="T6" fmla="*/ 23 w 24"/>
                <a:gd name="T7" fmla="*/ 20 h 20"/>
                <a:gd name="T8" fmla="*/ 12 w 2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12" y="10"/>
                  </a:moveTo>
                  <a:cubicBezTo>
                    <a:pt x="8" y="7"/>
                    <a:pt x="4" y="5"/>
                    <a:pt x="0" y="3"/>
                  </a:cubicBezTo>
                  <a:cubicBezTo>
                    <a:pt x="5" y="0"/>
                    <a:pt x="12" y="1"/>
                    <a:pt x="17" y="4"/>
                  </a:cubicBezTo>
                  <a:cubicBezTo>
                    <a:pt x="22" y="8"/>
                    <a:pt x="24" y="14"/>
                    <a:pt x="23" y="20"/>
                  </a:cubicBezTo>
                  <a:cubicBezTo>
                    <a:pt x="19" y="17"/>
                    <a:pt x="16" y="13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31" name="Rectangle 94">
              <a:extLst>
                <a:ext uri="{FF2B5EF4-FFF2-40B4-BE49-F238E27FC236}">
                  <a16:creationId xmlns:a16="http://schemas.microsoft.com/office/drawing/2014/main" id="{D845D70F-7AD6-4430-8774-DF6F0DDCD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875" y="966788"/>
              <a:ext cx="44450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32" name="Oval 95">
              <a:extLst>
                <a:ext uri="{FF2B5EF4-FFF2-40B4-BE49-F238E27FC236}">
                  <a16:creationId xmlns:a16="http://schemas.microsoft.com/office/drawing/2014/main" id="{26407344-D351-4397-8D24-8DF5E8401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901700"/>
              <a:ext cx="127000" cy="128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33" name="Freeform 96">
              <a:extLst>
                <a:ext uri="{FF2B5EF4-FFF2-40B4-BE49-F238E27FC236}">
                  <a16:creationId xmlns:a16="http://schemas.microsoft.com/office/drawing/2014/main" id="{D7769DCF-07CA-4B40-AB23-34B85A626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2428875"/>
              <a:ext cx="1260475" cy="107950"/>
            </a:xfrm>
            <a:custGeom>
              <a:avLst/>
              <a:gdLst>
                <a:gd name="T0" fmla="*/ 336 w 336"/>
                <a:gd name="T1" fmla="*/ 17 h 29"/>
                <a:gd name="T2" fmla="*/ 324 w 336"/>
                <a:gd name="T3" fmla="*/ 29 h 29"/>
                <a:gd name="T4" fmla="*/ 12 w 336"/>
                <a:gd name="T5" fmla="*/ 29 h 29"/>
                <a:gd name="T6" fmla="*/ 0 w 336"/>
                <a:gd name="T7" fmla="*/ 17 h 29"/>
                <a:gd name="T8" fmla="*/ 0 w 336"/>
                <a:gd name="T9" fmla="*/ 12 h 29"/>
                <a:gd name="T10" fmla="*/ 12 w 336"/>
                <a:gd name="T11" fmla="*/ 0 h 29"/>
                <a:gd name="T12" fmla="*/ 324 w 336"/>
                <a:gd name="T13" fmla="*/ 0 h 29"/>
                <a:gd name="T14" fmla="*/ 336 w 336"/>
                <a:gd name="T15" fmla="*/ 12 h 29"/>
                <a:gd name="T16" fmla="*/ 336 w 336"/>
                <a:gd name="T1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29">
                  <a:moveTo>
                    <a:pt x="336" y="17"/>
                  </a:moveTo>
                  <a:cubicBezTo>
                    <a:pt x="336" y="24"/>
                    <a:pt x="331" y="29"/>
                    <a:pt x="324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5" y="29"/>
                    <a:pt x="0" y="24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31" y="0"/>
                    <a:pt x="336" y="5"/>
                    <a:pt x="336" y="12"/>
                  </a:cubicBezTo>
                  <a:lnTo>
                    <a:pt x="33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34" name="Freeform 97">
              <a:extLst>
                <a:ext uri="{FF2B5EF4-FFF2-40B4-BE49-F238E27FC236}">
                  <a16:creationId xmlns:a16="http://schemas.microsoft.com/office/drawing/2014/main" id="{D29C65C6-6796-4544-94D7-1DCFB9830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" y="2211388"/>
              <a:ext cx="1049337" cy="195263"/>
            </a:xfrm>
            <a:custGeom>
              <a:avLst/>
              <a:gdLst>
                <a:gd name="T0" fmla="*/ 260 w 280"/>
                <a:gd name="T1" fmla="*/ 0 h 52"/>
                <a:gd name="T2" fmla="*/ 140 w 280"/>
                <a:gd name="T3" fmla="*/ 46 h 52"/>
                <a:gd name="T4" fmla="*/ 21 w 280"/>
                <a:gd name="T5" fmla="*/ 0 h 52"/>
                <a:gd name="T6" fmla="*/ 3 w 280"/>
                <a:gd name="T7" fmla="*/ 43 h 52"/>
                <a:gd name="T8" fmla="*/ 15 w 280"/>
                <a:gd name="T9" fmla="*/ 52 h 52"/>
                <a:gd name="T10" fmla="*/ 265 w 280"/>
                <a:gd name="T11" fmla="*/ 52 h 52"/>
                <a:gd name="T12" fmla="*/ 277 w 280"/>
                <a:gd name="T13" fmla="*/ 43 h 52"/>
                <a:gd name="T14" fmla="*/ 260 w 280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52">
                  <a:moveTo>
                    <a:pt x="260" y="0"/>
                  </a:moveTo>
                  <a:cubicBezTo>
                    <a:pt x="228" y="29"/>
                    <a:pt x="186" y="46"/>
                    <a:pt x="140" y="46"/>
                  </a:cubicBezTo>
                  <a:cubicBezTo>
                    <a:pt x="94" y="46"/>
                    <a:pt x="52" y="29"/>
                    <a:pt x="21" y="0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52"/>
                    <a:pt x="8" y="52"/>
                    <a:pt x="15" y="52"/>
                  </a:cubicBezTo>
                  <a:cubicBezTo>
                    <a:pt x="265" y="52"/>
                    <a:pt x="265" y="52"/>
                    <a:pt x="265" y="52"/>
                  </a:cubicBezTo>
                  <a:cubicBezTo>
                    <a:pt x="273" y="52"/>
                    <a:pt x="280" y="52"/>
                    <a:pt x="277" y="43"/>
                  </a:cubicBez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35" name="Freeform 98">
              <a:extLst>
                <a:ext uri="{FF2B5EF4-FFF2-40B4-BE49-F238E27FC236}">
                  <a16:creationId xmlns:a16="http://schemas.microsoft.com/office/drawing/2014/main" id="{C4C6FCA5-1EFA-4094-A55C-DD13E0C57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1801813"/>
              <a:ext cx="195262" cy="327025"/>
            </a:xfrm>
            <a:custGeom>
              <a:avLst/>
              <a:gdLst>
                <a:gd name="T0" fmla="*/ 13 w 52"/>
                <a:gd name="T1" fmla="*/ 0 h 87"/>
                <a:gd name="T2" fmla="*/ 52 w 52"/>
                <a:gd name="T3" fmla="*/ 87 h 87"/>
                <a:gd name="T4" fmla="*/ 0 w 52"/>
                <a:gd name="T5" fmla="*/ 6 h 87"/>
                <a:gd name="T6" fmla="*/ 7 w 52"/>
                <a:gd name="T7" fmla="*/ 4 h 87"/>
                <a:gd name="T8" fmla="*/ 13 w 52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87">
                  <a:moveTo>
                    <a:pt x="13" y="0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6"/>
                    <a:pt x="5" y="5"/>
                    <a:pt x="7" y="4"/>
                  </a:cubicBezTo>
                  <a:cubicBezTo>
                    <a:pt x="9" y="3"/>
                    <a:pt x="11" y="1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</p:grpSp>
      <p:grpSp>
        <p:nvGrpSpPr>
          <p:cNvPr id="36" name="Group 131">
            <a:extLst>
              <a:ext uri="{FF2B5EF4-FFF2-40B4-BE49-F238E27FC236}">
                <a16:creationId xmlns:a16="http://schemas.microsoft.com/office/drawing/2014/main" id="{55A1C88A-362E-49C7-8693-BAF9CD1CF4EC}"/>
              </a:ext>
            </a:extLst>
          </p:cNvPr>
          <p:cNvGrpSpPr>
            <a:grpSpLocks noChangeAspect="1"/>
          </p:cNvGrpSpPr>
          <p:nvPr/>
        </p:nvGrpSpPr>
        <p:grpSpPr>
          <a:xfrm>
            <a:off x="580521" y="1750817"/>
            <a:ext cx="398173" cy="193053"/>
            <a:chOff x="5451476" y="2281238"/>
            <a:chExt cx="471488" cy="228600"/>
          </a:xfrm>
          <a:solidFill>
            <a:srgbClr val="B8CFFF"/>
          </a:solidFill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4D85DC93-9CFD-4377-B374-676D081EBA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1476" y="2281238"/>
              <a:ext cx="471488" cy="185738"/>
            </a:xfrm>
            <a:custGeom>
              <a:avLst/>
              <a:gdLst/>
              <a:ahLst/>
              <a:cxnLst>
                <a:cxn ang="0">
                  <a:pos x="29" y="157"/>
                </a:cxn>
                <a:cxn ang="0">
                  <a:pos x="42" y="157"/>
                </a:cxn>
                <a:cxn ang="0">
                  <a:pos x="54" y="157"/>
                </a:cxn>
                <a:cxn ang="0">
                  <a:pos x="54" y="156"/>
                </a:cxn>
                <a:cxn ang="0">
                  <a:pos x="99" y="111"/>
                </a:cxn>
                <a:cxn ang="0">
                  <a:pos x="144" y="156"/>
                </a:cxn>
                <a:cxn ang="0">
                  <a:pos x="144" y="157"/>
                </a:cxn>
                <a:cxn ang="0">
                  <a:pos x="262" y="157"/>
                </a:cxn>
                <a:cxn ang="0">
                  <a:pos x="261" y="156"/>
                </a:cxn>
                <a:cxn ang="0">
                  <a:pos x="307" y="111"/>
                </a:cxn>
                <a:cxn ang="0">
                  <a:pos x="341" y="127"/>
                </a:cxn>
                <a:cxn ang="0">
                  <a:pos x="351" y="150"/>
                </a:cxn>
                <a:cxn ang="0">
                  <a:pos x="352" y="156"/>
                </a:cxn>
                <a:cxn ang="0">
                  <a:pos x="352" y="157"/>
                </a:cxn>
                <a:cxn ang="0">
                  <a:pos x="371" y="157"/>
                </a:cxn>
                <a:cxn ang="0">
                  <a:pos x="396" y="126"/>
                </a:cxn>
                <a:cxn ang="0">
                  <a:pos x="375" y="95"/>
                </a:cxn>
                <a:cxn ang="0">
                  <a:pos x="342" y="20"/>
                </a:cxn>
                <a:cxn ang="0">
                  <a:pos x="159" y="20"/>
                </a:cxn>
                <a:cxn ang="0">
                  <a:pos x="107" y="71"/>
                </a:cxn>
                <a:cxn ang="0">
                  <a:pos x="19" y="88"/>
                </a:cxn>
                <a:cxn ang="0">
                  <a:pos x="13" y="112"/>
                </a:cxn>
                <a:cxn ang="0">
                  <a:pos x="3" y="112"/>
                </a:cxn>
                <a:cxn ang="0">
                  <a:pos x="29" y="157"/>
                </a:cxn>
                <a:cxn ang="0">
                  <a:pos x="265" y="23"/>
                </a:cxn>
                <a:cxn ang="0">
                  <a:pos x="317" y="33"/>
                </a:cxn>
                <a:cxn ang="0">
                  <a:pos x="328" y="42"/>
                </a:cxn>
                <a:cxn ang="0">
                  <a:pos x="335" y="62"/>
                </a:cxn>
                <a:cxn ang="0">
                  <a:pos x="328" y="70"/>
                </a:cxn>
                <a:cxn ang="0">
                  <a:pos x="272" y="70"/>
                </a:cxn>
                <a:cxn ang="0">
                  <a:pos x="263" y="62"/>
                </a:cxn>
                <a:cxn ang="0">
                  <a:pos x="258" y="31"/>
                </a:cxn>
                <a:cxn ang="0">
                  <a:pos x="265" y="23"/>
                </a:cxn>
                <a:cxn ang="0">
                  <a:pos x="167" y="63"/>
                </a:cxn>
                <a:cxn ang="0">
                  <a:pos x="173" y="40"/>
                </a:cxn>
                <a:cxn ang="0">
                  <a:pos x="183" y="30"/>
                </a:cxn>
                <a:cxn ang="0">
                  <a:pos x="237" y="23"/>
                </a:cxn>
                <a:cxn ang="0">
                  <a:pos x="246" y="30"/>
                </a:cxn>
                <a:cxn ang="0">
                  <a:pos x="251" y="62"/>
                </a:cxn>
                <a:cxn ang="0">
                  <a:pos x="245" y="70"/>
                </a:cxn>
                <a:cxn ang="0">
                  <a:pos x="173" y="70"/>
                </a:cxn>
                <a:cxn ang="0">
                  <a:pos x="167" y="63"/>
                </a:cxn>
                <a:cxn ang="0">
                  <a:pos x="138" y="64"/>
                </a:cxn>
                <a:cxn ang="0">
                  <a:pos x="158" y="42"/>
                </a:cxn>
                <a:cxn ang="0">
                  <a:pos x="161" y="44"/>
                </a:cxn>
                <a:cxn ang="0">
                  <a:pos x="156" y="63"/>
                </a:cxn>
                <a:cxn ang="0">
                  <a:pos x="146" y="70"/>
                </a:cxn>
                <a:cxn ang="0">
                  <a:pos x="141" y="70"/>
                </a:cxn>
                <a:cxn ang="0">
                  <a:pos x="138" y="64"/>
                </a:cxn>
                <a:cxn ang="0">
                  <a:pos x="21" y="99"/>
                </a:cxn>
                <a:cxn ang="0">
                  <a:pos x="32" y="92"/>
                </a:cxn>
                <a:cxn ang="0">
                  <a:pos x="31" y="105"/>
                </a:cxn>
                <a:cxn ang="0">
                  <a:pos x="24" y="112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21" y="99"/>
                </a:cxn>
              </a:cxnLst>
              <a:rect l="0" t="0" r="r" b="b"/>
              <a:pathLst>
                <a:path w="396" h="157">
                  <a:moveTo>
                    <a:pt x="29" y="157"/>
                  </a:moveTo>
                  <a:cubicBezTo>
                    <a:pt x="42" y="157"/>
                    <a:pt x="42" y="157"/>
                    <a:pt x="42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4" y="131"/>
                    <a:pt x="74" y="111"/>
                    <a:pt x="99" y="111"/>
                  </a:cubicBezTo>
                  <a:cubicBezTo>
                    <a:pt x="124" y="111"/>
                    <a:pt x="144" y="131"/>
                    <a:pt x="144" y="156"/>
                  </a:cubicBezTo>
                  <a:cubicBezTo>
                    <a:pt x="144" y="156"/>
                    <a:pt x="144" y="156"/>
                    <a:pt x="144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2" y="156"/>
                    <a:pt x="261" y="156"/>
                    <a:pt x="261" y="156"/>
                  </a:cubicBezTo>
                  <a:cubicBezTo>
                    <a:pt x="261" y="131"/>
                    <a:pt x="282" y="111"/>
                    <a:pt x="307" y="111"/>
                  </a:cubicBezTo>
                  <a:cubicBezTo>
                    <a:pt x="320" y="111"/>
                    <a:pt x="333" y="117"/>
                    <a:pt x="341" y="127"/>
                  </a:cubicBezTo>
                  <a:cubicBezTo>
                    <a:pt x="346" y="134"/>
                    <a:pt x="350" y="141"/>
                    <a:pt x="351" y="150"/>
                  </a:cubicBezTo>
                  <a:cubicBezTo>
                    <a:pt x="351" y="152"/>
                    <a:pt x="352" y="154"/>
                    <a:pt x="352" y="156"/>
                  </a:cubicBezTo>
                  <a:cubicBezTo>
                    <a:pt x="352" y="156"/>
                    <a:pt x="352" y="156"/>
                    <a:pt x="352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85" y="157"/>
                    <a:pt x="396" y="143"/>
                    <a:pt x="396" y="126"/>
                  </a:cubicBezTo>
                  <a:cubicBezTo>
                    <a:pt x="396" y="110"/>
                    <a:pt x="387" y="97"/>
                    <a:pt x="375" y="95"/>
                  </a:cubicBezTo>
                  <a:cubicBezTo>
                    <a:pt x="379" y="61"/>
                    <a:pt x="350" y="20"/>
                    <a:pt x="342" y="20"/>
                  </a:cubicBezTo>
                  <a:cubicBezTo>
                    <a:pt x="281" y="0"/>
                    <a:pt x="220" y="0"/>
                    <a:pt x="159" y="20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7" y="71"/>
                    <a:pt x="27" y="83"/>
                    <a:pt x="19" y="88"/>
                  </a:cubicBezTo>
                  <a:cubicBezTo>
                    <a:pt x="11" y="94"/>
                    <a:pt x="13" y="109"/>
                    <a:pt x="13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0" y="132"/>
                    <a:pt x="10" y="148"/>
                    <a:pt x="29" y="157"/>
                  </a:cubicBezTo>
                  <a:close/>
                  <a:moveTo>
                    <a:pt x="265" y="23"/>
                  </a:moveTo>
                  <a:cubicBezTo>
                    <a:pt x="282" y="25"/>
                    <a:pt x="299" y="28"/>
                    <a:pt x="317" y="33"/>
                  </a:cubicBezTo>
                  <a:cubicBezTo>
                    <a:pt x="321" y="34"/>
                    <a:pt x="326" y="37"/>
                    <a:pt x="328" y="42"/>
                  </a:cubicBezTo>
                  <a:cubicBezTo>
                    <a:pt x="331" y="46"/>
                    <a:pt x="334" y="54"/>
                    <a:pt x="335" y="62"/>
                  </a:cubicBezTo>
                  <a:cubicBezTo>
                    <a:pt x="336" y="67"/>
                    <a:pt x="333" y="70"/>
                    <a:pt x="328" y="70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8" y="70"/>
                    <a:pt x="264" y="67"/>
                    <a:pt x="263" y="62"/>
                  </a:cubicBezTo>
                  <a:cubicBezTo>
                    <a:pt x="258" y="31"/>
                    <a:pt x="258" y="31"/>
                    <a:pt x="258" y="31"/>
                  </a:cubicBezTo>
                  <a:cubicBezTo>
                    <a:pt x="257" y="27"/>
                    <a:pt x="261" y="23"/>
                    <a:pt x="265" y="23"/>
                  </a:cubicBezTo>
                  <a:close/>
                  <a:moveTo>
                    <a:pt x="167" y="63"/>
                  </a:moveTo>
                  <a:cubicBezTo>
                    <a:pt x="173" y="40"/>
                    <a:pt x="173" y="40"/>
                    <a:pt x="173" y="40"/>
                  </a:cubicBezTo>
                  <a:cubicBezTo>
                    <a:pt x="174" y="35"/>
                    <a:pt x="178" y="31"/>
                    <a:pt x="183" y="30"/>
                  </a:cubicBezTo>
                  <a:cubicBezTo>
                    <a:pt x="201" y="26"/>
                    <a:pt x="219" y="23"/>
                    <a:pt x="237" y="23"/>
                  </a:cubicBezTo>
                  <a:cubicBezTo>
                    <a:pt x="242" y="22"/>
                    <a:pt x="246" y="26"/>
                    <a:pt x="246" y="30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2" y="67"/>
                    <a:pt x="249" y="70"/>
                    <a:pt x="245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69" y="70"/>
                    <a:pt x="166" y="66"/>
                    <a:pt x="167" y="63"/>
                  </a:cubicBezTo>
                  <a:close/>
                  <a:moveTo>
                    <a:pt x="138" y="64"/>
                  </a:moveTo>
                  <a:cubicBezTo>
                    <a:pt x="158" y="42"/>
                    <a:pt x="158" y="42"/>
                    <a:pt x="158" y="42"/>
                  </a:cubicBezTo>
                  <a:cubicBezTo>
                    <a:pt x="160" y="41"/>
                    <a:pt x="162" y="42"/>
                    <a:pt x="161" y="44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5" y="67"/>
                    <a:pt x="151" y="70"/>
                    <a:pt x="146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8" y="70"/>
                    <a:pt x="136" y="67"/>
                    <a:pt x="138" y="64"/>
                  </a:cubicBezTo>
                  <a:close/>
                  <a:moveTo>
                    <a:pt x="21" y="99"/>
                  </a:moveTo>
                  <a:cubicBezTo>
                    <a:pt x="24" y="93"/>
                    <a:pt x="29" y="90"/>
                    <a:pt x="32" y="92"/>
                  </a:cubicBezTo>
                  <a:cubicBezTo>
                    <a:pt x="35" y="94"/>
                    <a:pt x="35" y="100"/>
                    <a:pt x="31" y="105"/>
                  </a:cubicBezTo>
                  <a:cubicBezTo>
                    <a:pt x="29" y="108"/>
                    <a:pt x="27" y="111"/>
                    <a:pt x="24" y="112"/>
                  </a:cubicBezTo>
                  <a:cubicBezTo>
                    <a:pt x="23" y="112"/>
                    <a:pt x="21" y="113"/>
                    <a:pt x="2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7" y="110"/>
                    <a:pt x="17" y="104"/>
                    <a:pt x="21" y="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EE7201AA-B64C-446E-969B-5DE1A4A48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7676" y="2424113"/>
              <a:ext cx="84138" cy="857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36" y="72"/>
                </a:cxn>
                <a:cxn ang="0">
                  <a:pos x="72" y="37"/>
                </a:cxn>
                <a:cxn ang="0">
                  <a:pos x="72" y="36"/>
                </a:cxn>
                <a:cxn ang="0">
                  <a:pos x="36" y="0"/>
                </a:cxn>
                <a:cxn ang="0">
                  <a:pos x="57" y="37"/>
                </a:cxn>
                <a:cxn ang="0">
                  <a:pos x="36" y="57"/>
                </a:cxn>
                <a:cxn ang="0">
                  <a:pos x="15" y="37"/>
                </a:cxn>
                <a:cxn ang="0">
                  <a:pos x="15" y="36"/>
                </a:cxn>
                <a:cxn ang="0">
                  <a:pos x="36" y="15"/>
                </a:cxn>
                <a:cxn ang="0">
                  <a:pos x="57" y="36"/>
                </a:cxn>
                <a:cxn ang="0">
                  <a:pos x="57" y="37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7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7"/>
                  </a:moveTo>
                  <a:cubicBezTo>
                    <a:pt x="56" y="48"/>
                    <a:pt x="47" y="57"/>
                    <a:pt x="36" y="57"/>
                  </a:cubicBezTo>
                  <a:cubicBezTo>
                    <a:pt x="25" y="57"/>
                    <a:pt x="16" y="48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25"/>
                    <a:pt x="25" y="15"/>
                    <a:pt x="36" y="15"/>
                  </a:cubicBezTo>
                  <a:cubicBezTo>
                    <a:pt x="47" y="15"/>
                    <a:pt x="57" y="25"/>
                    <a:pt x="57" y="36"/>
                  </a:cubicBezTo>
                  <a:cubicBezTo>
                    <a:pt x="57" y="36"/>
                    <a:pt x="57" y="36"/>
                    <a:pt x="57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12A3045F-86A7-4599-A28C-2D1C577A4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2151" y="2424113"/>
              <a:ext cx="87313" cy="85725"/>
            </a:xfrm>
            <a:custGeom>
              <a:avLst/>
              <a:gdLst/>
              <a:ahLst/>
              <a:cxnLst>
                <a:cxn ang="0">
                  <a:pos x="37" y="72"/>
                </a:cxn>
                <a:cxn ang="0">
                  <a:pos x="73" y="37"/>
                </a:cxn>
                <a:cxn ang="0">
                  <a:pos x="73" y="36"/>
                </a:cxn>
                <a:cxn ang="0">
                  <a:pos x="71" y="26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37" y="72"/>
                </a:cxn>
                <a:cxn ang="0">
                  <a:pos x="16" y="36"/>
                </a:cxn>
                <a:cxn ang="0">
                  <a:pos x="37" y="15"/>
                </a:cxn>
                <a:cxn ang="0">
                  <a:pos x="57" y="36"/>
                </a:cxn>
                <a:cxn ang="0">
                  <a:pos x="57" y="37"/>
                </a:cxn>
                <a:cxn ang="0">
                  <a:pos x="37" y="57"/>
                </a:cxn>
                <a:cxn ang="0">
                  <a:pos x="16" y="37"/>
                </a:cxn>
                <a:cxn ang="0">
                  <a:pos x="16" y="36"/>
                </a:cxn>
              </a:cxnLst>
              <a:rect l="0" t="0" r="r" b="b"/>
              <a:pathLst>
                <a:path w="73" h="72">
                  <a:moveTo>
                    <a:pt x="37" y="72"/>
                  </a:moveTo>
                  <a:cubicBezTo>
                    <a:pt x="56" y="72"/>
                    <a:pt x="72" y="56"/>
                    <a:pt x="73" y="3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3"/>
                    <a:pt x="72" y="29"/>
                    <a:pt x="71" y="26"/>
                  </a:cubicBezTo>
                  <a:cubicBezTo>
                    <a:pt x="67" y="11"/>
                    <a:pt x="53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1" y="56"/>
                    <a:pt x="17" y="72"/>
                    <a:pt x="37" y="72"/>
                  </a:cubicBezTo>
                  <a:close/>
                  <a:moveTo>
                    <a:pt x="16" y="36"/>
                  </a:moveTo>
                  <a:cubicBezTo>
                    <a:pt x="16" y="25"/>
                    <a:pt x="25" y="15"/>
                    <a:pt x="37" y="15"/>
                  </a:cubicBezTo>
                  <a:cubicBezTo>
                    <a:pt x="48" y="15"/>
                    <a:pt x="57" y="25"/>
                    <a:pt x="57" y="36"/>
                  </a:cubicBezTo>
                  <a:cubicBezTo>
                    <a:pt x="57" y="36"/>
                    <a:pt x="57" y="36"/>
                    <a:pt x="57" y="37"/>
                  </a:cubicBezTo>
                  <a:cubicBezTo>
                    <a:pt x="57" y="48"/>
                    <a:pt x="48" y="57"/>
                    <a:pt x="37" y="57"/>
                  </a:cubicBezTo>
                  <a:cubicBezTo>
                    <a:pt x="25" y="57"/>
                    <a:pt x="16" y="48"/>
                    <a:pt x="16" y="37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</p:grpSp>
      <p:pic>
        <p:nvPicPr>
          <p:cNvPr id="3" name="Grafický objekt 2" descr="Spánek">
            <a:extLst>
              <a:ext uri="{FF2B5EF4-FFF2-40B4-BE49-F238E27FC236}">
                <a16:creationId xmlns:a16="http://schemas.microsoft.com/office/drawing/2014/main" id="{B2CAF937-64FD-4750-A5AC-020405242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448" y="3015958"/>
            <a:ext cx="364319" cy="364319"/>
          </a:xfrm>
          <a:prstGeom prst="rect">
            <a:avLst/>
          </a:prstGeom>
        </p:spPr>
      </p:pic>
      <p:grpSp>
        <p:nvGrpSpPr>
          <p:cNvPr id="40" name="Group 133">
            <a:extLst>
              <a:ext uri="{FF2B5EF4-FFF2-40B4-BE49-F238E27FC236}">
                <a16:creationId xmlns:a16="http://schemas.microsoft.com/office/drawing/2014/main" id="{05DAD0AF-A956-490D-8107-F91182E6F488}"/>
              </a:ext>
            </a:extLst>
          </p:cNvPr>
          <p:cNvGrpSpPr>
            <a:grpSpLocks noChangeAspect="1"/>
          </p:cNvGrpSpPr>
          <p:nvPr/>
        </p:nvGrpSpPr>
        <p:grpSpPr>
          <a:xfrm>
            <a:off x="664944" y="4112461"/>
            <a:ext cx="229327" cy="253078"/>
            <a:chOff x="3698720" y="1203998"/>
            <a:chExt cx="957359" cy="1056510"/>
          </a:xfrm>
          <a:solidFill>
            <a:srgbClr val="B8CFFF"/>
          </a:soli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A7047ACC-2E84-420A-A771-8B9A5BC63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720" y="1815430"/>
              <a:ext cx="957359" cy="445078"/>
            </a:xfrm>
            <a:custGeom>
              <a:avLst/>
              <a:gdLst/>
              <a:ahLst/>
              <a:cxnLst>
                <a:cxn ang="0">
                  <a:pos x="583" y="41"/>
                </a:cxn>
                <a:cxn ang="0">
                  <a:pos x="536" y="25"/>
                </a:cxn>
                <a:cxn ang="0">
                  <a:pos x="496" y="0"/>
                </a:cxn>
                <a:cxn ang="0">
                  <a:pos x="496" y="0"/>
                </a:cxn>
                <a:cxn ang="0">
                  <a:pos x="474" y="0"/>
                </a:cxn>
                <a:cxn ang="0">
                  <a:pos x="462" y="16"/>
                </a:cxn>
                <a:cxn ang="0">
                  <a:pos x="368" y="72"/>
                </a:cxn>
                <a:cxn ang="0">
                  <a:pos x="275" y="16"/>
                </a:cxn>
                <a:cxn ang="0">
                  <a:pos x="263" y="0"/>
                </a:cxn>
                <a:cxn ang="0">
                  <a:pos x="241" y="0"/>
                </a:cxn>
                <a:cxn ang="0">
                  <a:pos x="153" y="41"/>
                </a:cxn>
                <a:cxn ang="0">
                  <a:pos x="0" y="231"/>
                </a:cxn>
                <a:cxn ang="0">
                  <a:pos x="368" y="342"/>
                </a:cxn>
                <a:cxn ang="0">
                  <a:pos x="736" y="231"/>
                </a:cxn>
                <a:cxn ang="0">
                  <a:pos x="583" y="41"/>
                </a:cxn>
              </a:cxnLst>
              <a:rect l="0" t="0" r="r" b="b"/>
              <a:pathLst>
                <a:path w="736" h="342">
                  <a:moveTo>
                    <a:pt x="583" y="41"/>
                  </a:moveTo>
                  <a:cubicBezTo>
                    <a:pt x="568" y="38"/>
                    <a:pt x="553" y="34"/>
                    <a:pt x="536" y="25"/>
                  </a:cubicBezTo>
                  <a:cubicBezTo>
                    <a:pt x="524" y="19"/>
                    <a:pt x="511" y="11"/>
                    <a:pt x="496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70" y="6"/>
                    <a:pt x="466" y="11"/>
                    <a:pt x="462" y="16"/>
                  </a:cubicBezTo>
                  <a:cubicBezTo>
                    <a:pt x="437" y="44"/>
                    <a:pt x="407" y="70"/>
                    <a:pt x="368" y="72"/>
                  </a:cubicBezTo>
                  <a:cubicBezTo>
                    <a:pt x="329" y="70"/>
                    <a:pt x="300" y="44"/>
                    <a:pt x="275" y="16"/>
                  </a:cubicBezTo>
                  <a:cubicBezTo>
                    <a:pt x="271" y="11"/>
                    <a:pt x="267" y="6"/>
                    <a:pt x="263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03" y="27"/>
                    <a:pt x="180" y="35"/>
                    <a:pt x="153" y="41"/>
                  </a:cubicBezTo>
                  <a:cubicBezTo>
                    <a:pt x="81" y="57"/>
                    <a:pt x="13" y="148"/>
                    <a:pt x="0" y="231"/>
                  </a:cubicBezTo>
                  <a:cubicBezTo>
                    <a:pt x="100" y="301"/>
                    <a:pt x="228" y="342"/>
                    <a:pt x="368" y="342"/>
                  </a:cubicBezTo>
                  <a:cubicBezTo>
                    <a:pt x="508" y="342"/>
                    <a:pt x="636" y="301"/>
                    <a:pt x="736" y="231"/>
                  </a:cubicBezTo>
                  <a:cubicBezTo>
                    <a:pt x="724" y="148"/>
                    <a:pt x="655" y="57"/>
                    <a:pt x="583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2B1C8818-6BC0-4384-A42C-33C05EBBF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3717" y="1203998"/>
              <a:ext cx="567365" cy="643931"/>
            </a:xfrm>
            <a:custGeom>
              <a:avLst/>
              <a:gdLst/>
              <a:ahLst/>
              <a:cxnLst>
                <a:cxn ang="0">
                  <a:pos x="45" y="482"/>
                </a:cxn>
                <a:cxn ang="0">
                  <a:pos x="122" y="459"/>
                </a:cxn>
                <a:cxn ang="0">
                  <a:pos x="126" y="462"/>
                </a:cxn>
                <a:cxn ang="0">
                  <a:pos x="132" y="400"/>
                </a:cxn>
                <a:cxn ang="0">
                  <a:pos x="132" y="393"/>
                </a:cxn>
                <a:cxn ang="0">
                  <a:pos x="218" y="444"/>
                </a:cxn>
                <a:cxn ang="0">
                  <a:pos x="305" y="393"/>
                </a:cxn>
                <a:cxn ang="0">
                  <a:pos x="305" y="400"/>
                </a:cxn>
                <a:cxn ang="0">
                  <a:pos x="311" y="462"/>
                </a:cxn>
                <a:cxn ang="0">
                  <a:pos x="314" y="459"/>
                </a:cxn>
                <a:cxn ang="0">
                  <a:pos x="391" y="482"/>
                </a:cxn>
                <a:cxn ang="0">
                  <a:pos x="436" y="495"/>
                </a:cxn>
                <a:cxn ang="0">
                  <a:pos x="422" y="333"/>
                </a:cxn>
                <a:cxn ang="0">
                  <a:pos x="397" y="141"/>
                </a:cxn>
                <a:cxn ang="0">
                  <a:pos x="343" y="57"/>
                </a:cxn>
                <a:cxn ang="0">
                  <a:pos x="218" y="0"/>
                </a:cxn>
                <a:cxn ang="0">
                  <a:pos x="93" y="57"/>
                </a:cxn>
                <a:cxn ang="0">
                  <a:pos x="39" y="141"/>
                </a:cxn>
                <a:cxn ang="0">
                  <a:pos x="14" y="333"/>
                </a:cxn>
                <a:cxn ang="0">
                  <a:pos x="0" y="495"/>
                </a:cxn>
                <a:cxn ang="0">
                  <a:pos x="45" y="482"/>
                </a:cxn>
                <a:cxn ang="0">
                  <a:pos x="84" y="228"/>
                </a:cxn>
                <a:cxn ang="0">
                  <a:pos x="218" y="111"/>
                </a:cxn>
                <a:cxn ang="0">
                  <a:pos x="353" y="228"/>
                </a:cxn>
                <a:cxn ang="0">
                  <a:pos x="356" y="251"/>
                </a:cxn>
                <a:cxn ang="0">
                  <a:pos x="351" y="287"/>
                </a:cxn>
                <a:cxn ang="0">
                  <a:pos x="310" y="334"/>
                </a:cxn>
                <a:cxn ang="0">
                  <a:pos x="256" y="360"/>
                </a:cxn>
                <a:cxn ang="0">
                  <a:pos x="229" y="347"/>
                </a:cxn>
                <a:cxn ang="0">
                  <a:pos x="196" y="376"/>
                </a:cxn>
                <a:cxn ang="0">
                  <a:pos x="229" y="405"/>
                </a:cxn>
                <a:cxn ang="0">
                  <a:pos x="262" y="376"/>
                </a:cxn>
                <a:cxn ang="0">
                  <a:pos x="261" y="369"/>
                </a:cxn>
                <a:cxn ang="0">
                  <a:pos x="318" y="341"/>
                </a:cxn>
                <a:cxn ang="0">
                  <a:pos x="339" y="320"/>
                </a:cxn>
                <a:cxn ang="0">
                  <a:pos x="317" y="354"/>
                </a:cxn>
                <a:cxn ang="0">
                  <a:pos x="218" y="429"/>
                </a:cxn>
                <a:cxn ang="0">
                  <a:pos x="119" y="354"/>
                </a:cxn>
                <a:cxn ang="0">
                  <a:pos x="88" y="301"/>
                </a:cxn>
                <a:cxn ang="0">
                  <a:pos x="81" y="251"/>
                </a:cxn>
                <a:cxn ang="0">
                  <a:pos x="84" y="228"/>
                </a:cxn>
              </a:cxnLst>
              <a:rect l="0" t="0" r="r" b="b"/>
              <a:pathLst>
                <a:path w="436" h="495">
                  <a:moveTo>
                    <a:pt x="45" y="482"/>
                  </a:moveTo>
                  <a:cubicBezTo>
                    <a:pt x="57" y="476"/>
                    <a:pt x="87" y="442"/>
                    <a:pt x="122" y="459"/>
                  </a:cubicBezTo>
                  <a:cubicBezTo>
                    <a:pt x="124" y="460"/>
                    <a:pt x="125" y="462"/>
                    <a:pt x="126" y="462"/>
                  </a:cubicBezTo>
                  <a:cubicBezTo>
                    <a:pt x="131" y="460"/>
                    <a:pt x="132" y="431"/>
                    <a:pt x="132" y="400"/>
                  </a:cubicBezTo>
                  <a:cubicBezTo>
                    <a:pt x="132" y="397"/>
                    <a:pt x="132" y="394"/>
                    <a:pt x="132" y="393"/>
                  </a:cubicBezTo>
                  <a:cubicBezTo>
                    <a:pt x="155" y="418"/>
                    <a:pt x="183" y="441"/>
                    <a:pt x="218" y="444"/>
                  </a:cubicBezTo>
                  <a:cubicBezTo>
                    <a:pt x="254" y="441"/>
                    <a:pt x="281" y="418"/>
                    <a:pt x="305" y="393"/>
                  </a:cubicBezTo>
                  <a:cubicBezTo>
                    <a:pt x="305" y="394"/>
                    <a:pt x="305" y="397"/>
                    <a:pt x="305" y="400"/>
                  </a:cubicBezTo>
                  <a:cubicBezTo>
                    <a:pt x="305" y="431"/>
                    <a:pt x="305" y="460"/>
                    <a:pt x="311" y="462"/>
                  </a:cubicBezTo>
                  <a:cubicBezTo>
                    <a:pt x="312" y="462"/>
                    <a:pt x="312" y="460"/>
                    <a:pt x="314" y="459"/>
                  </a:cubicBezTo>
                  <a:cubicBezTo>
                    <a:pt x="349" y="442"/>
                    <a:pt x="379" y="476"/>
                    <a:pt x="391" y="482"/>
                  </a:cubicBezTo>
                  <a:cubicBezTo>
                    <a:pt x="408" y="490"/>
                    <a:pt x="436" y="495"/>
                    <a:pt x="436" y="495"/>
                  </a:cubicBezTo>
                  <a:cubicBezTo>
                    <a:pt x="436" y="495"/>
                    <a:pt x="415" y="388"/>
                    <a:pt x="422" y="333"/>
                  </a:cubicBezTo>
                  <a:cubicBezTo>
                    <a:pt x="428" y="283"/>
                    <a:pt x="432" y="222"/>
                    <a:pt x="397" y="141"/>
                  </a:cubicBezTo>
                  <a:cubicBezTo>
                    <a:pt x="385" y="113"/>
                    <a:pt x="354" y="70"/>
                    <a:pt x="343" y="57"/>
                  </a:cubicBezTo>
                  <a:cubicBezTo>
                    <a:pt x="311" y="22"/>
                    <a:pt x="266" y="3"/>
                    <a:pt x="218" y="0"/>
                  </a:cubicBezTo>
                  <a:cubicBezTo>
                    <a:pt x="171" y="3"/>
                    <a:pt x="126" y="22"/>
                    <a:pt x="93" y="57"/>
                  </a:cubicBezTo>
                  <a:cubicBezTo>
                    <a:pt x="82" y="70"/>
                    <a:pt x="51" y="113"/>
                    <a:pt x="39" y="141"/>
                  </a:cubicBezTo>
                  <a:cubicBezTo>
                    <a:pt x="4" y="222"/>
                    <a:pt x="8" y="283"/>
                    <a:pt x="14" y="333"/>
                  </a:cubicBezTo>
                  <a:cubicBezTo>
                    <a:pt x="21" y="388"/>
                    <a:pt x="0" y="495"/>
                    <a:pt x="0" y="495"/>
                  </a:cubicBezTo>
                  <a:cubicBezTo>
                    <a:pt x="0" y="495"/>
                    <a:pt x="29" y="490"/>
                    <a:pt x="45" y="482"/>
                  </a:cubicBezTo>
                  <a:close/>
                  <a:moveTo>
                    <a:pt x="84" y="228"/>
                  </a:moveTo>
                  <a:cubicBezTo>
                    <a:pt x="107" y="197"/>
                    <a:pt x="192" y="177"/>
                    <a:pt x="218" y="111"/>
                  </a:cubicBezTo>
                  <a:cubicBezTo>
                    <a:pt x="244" y="177"/>
                    <a:pt x="329" y="197"/>
                    <a:pt x="353" y="228"/>
                  </a:cubicBezTo>
                  <a:cubicBezTo>
                    <a:pt x="354" y="230"/>
                    <a:pt x="356" y="251"/>
                    <a:pt x="356" y="251"/>
                  </a:cubicBezTo>
                  <a:cubicBezTo>
                    <a:pt x="355" y="263"/>
                    <a:pt x="353" y="277"/>
                    <a:pt x="351" y="287"/>
                  </a:cubicBezTo>
                  <a:cubicBezTo>
                    <a:pt x="346" y="294"/>
                    <a:pt x="321" y="325"/>
                    <a:pt x="310" y="334"/>
                  </a:cubicBezTo>
                  <a:cubicBezTo>
                    <a:pt x="302" y="341"/>
                    <a:pt x="276" y="352"/>
                    <a:pt x="256" y="360"/>
                  </a:cubicBezTo>
                  <a:cubicBezTo>
                    <a:pt x="250" y="352"/>
                    <a:pt x="240" y="347"/>
                    <a:pt x="229" y="347"/>
                  </a:cubicBezTo>
                  <a:cubicBezTo>
                    <a:pt x="211" y="347"/>
                    <a:pt x="196" y="360"/>
                    <a:pt x="196" y="376"/>
                  </a:cubicBezTo>
                  <a:cubicBezTo>
                    <a:pt x="196" y="392"/>
                    <a:pt x="211" y="405"/>
                    <a:pt x="229" y="405"/>
                  </a:cubicBezTo>
                  <a:cubicBezTo>
                    <a:pt x="247" y="405"/>
                    <a:pt x="262" y="392"/>
                    <a:pt x="262" y="376"/>
                  </a:cubicBezTo>
                  <a:cubicBezTo>
                    <a:pt x="262" y="373"/>
                    <a:pt x="261" y="371"/>
                    <a:pt x="261" y="369"/>
                  </a:cubicBezTo>
                  <a:cubicBezTo>
                    <a:pt x="281" y="360"/>
                    <a:pt x="308" y="349"/>
                    <a:pt x="318" y="341"/>
                  </a:cubicBezTo>
                  <a:cubicBezTo>
                    <a:pt x="323" y="336"/>
                    <a:pt x="331" y="329"/>
                    <a:pt x="339" y="320"/>
                  </a:cubicBezTo>
                  <a:cubicBezTo>
                    <a:pt x="332" y="332"/>
                    <a:pt x="324" y="345"/>
                    <a:pt x="317" y="354"/>
                  </a:cubicBezTo>
                  <a:cubicBezTo>
                    <a:pt x="292" y="385"/>
                    <a:pt x="260" y="425"/>
                    <a:pt x="218" y="429"/>
                  </a:cubicBezTo>
                  <a:cubicBezTo>
                    <a:pt x="176" y="425"/>
                    <a:pt x="144" y="385"/>
                    <a:pt x="119" y="354"/>
                  </a:cubicBezTo>
                  <a:cubicBezTo>
                    <a:pt x="108" y="339"/>
                    <a:pt x="94" y="317"/>
                    <a:pt x="88" y="301"/>
                  </a:cubicBezTo>
                  <a:cubicBezTo>
                    <a:pt x="86" y="293"/>
                    <a:pt x="82" y="271"/>
                    <a:pt x="81" y="251"/>
                  </a:cubicBezTo>
                  <a:cubicBezTo>
                    <a:pt x="81" y="251"/>
                    <a:pt x="82" y="230"/>
                    <a:pt x="84" y="2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</p:grpSp>
      <p:grpSp>
        <p:nvGrpSpPr>
          <p:cNvPr id="43" name="Group 116">
            <a:extLst>
              <a:ext uri="{FF2B5EF4-FFF2-40B4-BE49-F238E27FC236}">
                <a16:creationId xmlns:a16="http://schemas.microsoft.com/office/drawing/2014/main" id="{0F1F419C-3091-447D-B6F8-D4D709D04438}"/>
              </a:ext>
            </a:extLst>
          </p:cNvPr>
          <p:cNvGrpSpPr>
            <a:grpSpLocks noChangeAspect="1"/>
          </p:cNvGrpSpPr>
          <p:nvPr/>
        </p:nvGrpSpPr>
        <p:grpSpPr>
          <a:xfrm>
            <a:off x="672340" y="3776939"/>
            <a:ext cx="214535" cy="236154"/>
            <a:chOff x="7545288" y="4077072"/>
            <a:chExt cx="819150" cy="901700"/>
          </a:xfrm>
          <a:solidFill>
            <a:srgbClr val="B8CFFF"/>
          </a:solidFill>
        </p:grpSpPr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25257863-2643-41F2-BE47-9C764B8C5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463" y="4238997"/>
              <a:ext cx="69850" cy="69850"/>
            </a:xfrm>
            <a:custGeom>
              <a:avLst/>
              <a:gdLst/>
              <a:ahLst/>
              <a:cxnLst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6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2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6" y="36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lnTo>
                    <a:pt x="22" y="44"/>
                  </a:lnTo>
                  <a:lnTo>
                    <a:pt x="30" y="42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75BFEC7A-39E0-4B0A-B404-08FD42C75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2938" y="4381872"/>
              <a:ext cx="377825" cy="38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46" name="Rectangle 67">
              <a:extLst>
                <a:ext uri="{FF2B5EF4-FFF2-40B4-BE49-F238E27FC236}">
                  <a16:creationId xmlns:a16="http://schemas.microsoft.com/office/drawing/2014/main" id="{01BE5460-101C-44C4-BD10-B97A6FF98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2938" y="4251697"/>
              <a:ext cx="377825" cy="412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47" name="Rectangle 68">
              <a:extLst>
                <a:ext uri="{FF2B5EF4-FFF2-40B4-BE49-F238E27FC236}">
                  <a16:creationId xmlns:a16="http://schemas.microsoft.com/office/drawing/2014/main" id="{0C122650-BA6D-4ECB-8433-1E2A2D9AB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2938" y="4508872"/>
              <a:ext cx="377825" cy="412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C3E46457-D59D-4B80-83AB-064C5D72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463" y="4496172"/>
              <a:ext cx="69850" cy="69850"/>
            </a:xfrm>
            <a:custGeom>
              <a:avLst/>
              <a:gdLst/>
              <a:ahLst/>
              <a:cxnLst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6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2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6" y="36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lnTo>
                    <a:pt x="22" y="44"/>
                  </a:lnTo>
                  <a:lnTo>
                    <a:pt x="30" y="42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49" name="Freeform 70">
              <a:extLst>
                <a:ext uri="{FF2B5EF4-FFF2-40B4-BE49-F238E27FC236}">
                  <a16:creationId xmlns:a16="http://schemas.microsoft.com/office/drawing/2014/main" id="{E95D0796-50F3-4C98-9354-BC959B049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5288" y="4077072"/>
              <a:ext cx="819150" cy="901700"/>
            </a:xfrm>
            <a:custGeom>
              <a:avLst/>
              <a:gdLst/>
              <a:ahLst/>
              <a:cxnLst>
                <a:cxn ang="0">
                  <a:pos x="476" y="326"/>
                </a:cxn>
                <a:cxn ang="0">
                  <a:pos x="476" y="50"/>
                </a:cxn>
                <a:cxn ang="0">
                  <a:pos x="476" y="50"/>
                </a:cxn>
                <a:cxn ang="0">
                  <a:pos x="476" y="40"/>
                </a:cxn>
                <a:cxn ang="0">
                  <a:pos x="472" y="30"/>
                </a:cxn>
                <a:cxn ang="0">
                  <a:pos x="468" y="22"/>
                </a:cxn>
                <a:cxn ang="0">
                  <a:pos x="462" y="14"/>
                </a:cxn>
                <a:cxn ang="0">
                  <a:pos x="454" y="8"/>
                </a:cxn>
                <a:cxn ang="0">
                  <a:pos x="446" y="4"/>
                </a:cxn>
                <a:cxn ang="0">
                  <a:pos x="436" y="0"/>
                </a:cxn>
                <a:cxn ang="0">
                  <a:pos x="426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0" y="518"/>
                </a:cxn>
                <a:cxn ang="0">
                  <a:pos x="0" y="518"/>
                </a:cxn>
                <a:cxn ang="0">
                  <a:pos x="0" y="528"/>
                </a:cxn>
                <a:cxn ang="0">
                  <a:pos x="4" y="538"/>
                </a:cxn>
                <a:cxn ang="0">
                  <a:pos x="8" y="546"/>
                </a:cxn>
                <a:cxn ang="0">
                  <a:pos x="14" y="554"/>
                </a:cxn>
                <a:cxn ang="0">
                  <a:pos x="22" y="560"/>
                </a:cxn>
                <a:cxn ang="0">
                  <a:pos x="30" y="564"/>
                </a:cxn>
                <a:cxn ang="0">
                  <a:pos x="40" y="568"/>
                </a:cxn>
                <a:cxn ang="0">
                  <a:pos x="50" y="568"/>
                </a:cxn>
                <a:cxn ang="0">
                  <a:pos x="426" y="568"/>
                </a:cxn>
                <a:cxn ang="0">
                  <a:pos x="426" y="568"/>
                </a:cxn>
                <a:cxn ang="0">
                  <a:pos x="436" y="568"/>
                </a:cxn>
                <a:cxn ang="0">
                  <a:pos x="446" y="564"/>
                </a:cxn>
                <a:cxn ang="0">
                  <a:pos x="454" y="560"/>
                </a:cxn>
                <a:cxn ang="0">
                  <a:pos x="462" y="554"/>
                </a:cxn>
                <a:cxn ang="0">
                  <a:pos x="468" y="546"/>
                </a:cxn>
                <a:cxn ang="0">
                  <a:pos x="472" y="538"/>
                </a:cxn>
                <a:cxn ang="0">
                  <a:pos x="476" y="528"/>
                </a:cxn>
                <a:cxn ang="0">
                  <a:pos x="476" y="518"/>
                </a:cxn>
                <a:cxn ang="0">
                  <a:pos x="476" y="476"/>
                </a:cxn>
                <a:cxn ang="0">
                  <a:pos x="516" y="476"/>
                </a:cxn>
                <a:cxn ang="0">
                  <a:pos x="516" y="326"/>
                </a:cxn>
                <a:cxn ang="0">
                  <a:pos x="476" y="326"/>
                </a:cxn>
                <a:cxn ang="0">
                  <a:pos x="414" y="326"/>
                </a:cxn>
                <a:cxn ang="0">
                  <a:pos x="234" y="326"/>
                </a:cxn>
                <a:cxn ang="0">
                  <a:pos x="100" y="402"/>
                </a:cxn>
                <a:cxn ang="0">
                  <a:pos x="234" y="476"/>
                </a:cxn>
                <a:cxn ang="0">
                  <a:pos x="414" y="476"/>
                </a:cxn>
                <a:cxn ang="0">
                  <a:pos x="414" y="506"/>
                </a:cxn>
                <a:cxn ang="0">
                  <a:pos x="62" y="506"/>
                </a:cxn>
                <a:cxn ang="0">
                  <a:pos x="62" y="62"/>
                </a:cxn>
                <a:cxn ang="0">
                  <a:pos x="414" y="62"/>
                </a:cxn>
                <a:cxn ang="0">
                  <a:pos x="414" y="326"/>
                </a:cxn>
                <a:cxn ang="0">
                  <a:pos x="228" y="340"/>
                </a:cxn>
                <a:cxn ang="0">
                  <a:pos x="228" y="462"/>
                </a:cxn>
                <a:cxn ang="0">
                  <a:pos x="162" y="428"/>
                </a:cxn>
                <a:cxn ang="0">
                  <a:pos x="162" y="378"/>
                </a:cxn>
                <a:cxn ang="0">
                  <a:pos x="228" y="340"/>
                </a:cxn>
              </a:cxnLst>
              <a:rect l="0" t="0" r="r" b="b"/>
              <a:pathLst>
                <a:path w="516" h="568">
                  <a:moveTo>
                    <a:pt x="476" y="326"/>
                  </a:moveTo>
                  <a:lnTo>
                    <a:pt x="476" y="50"/>
                  </a:lnTo>
                  <a:lnTo>
                    <a:pt x="476" y="50"/>
                  </a:lnTo>
                  <a:lnTo>
                    <a:pt x="476" y="40"/>
                  </a:lnTo>
                  <a:lnTo>
                    <a:pt x="472" y="30"/>
                  </a:lnTo>
                  <a:lnTo>
                    <a:pt x="468" y="22"/>
                  </a:lnTo>
                  <a:lnTo>
                    <a:pt x="462" y="14"/>
                  </a:lnTo>
                  <a:lnTo>
                    <a:pt x="454" y="8"/>
                  </a:lnTo>
                  <a:lnTo>
                    <a:pt x="446" y="4"/>
                  </a:lnTo>
                  <a:lnTo>
                    <a:pt x="436" y="0"/>
                  </a:lnTo>
                  <a:lnTo>
                    <a:pt x="42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28"/>
                  </a:lnTo>
                  <a:lnTo>
                    <a:pt x="4" y="538"/>
                  </a:lnTo>
                  <a:lnTo>
                    <a:pt x="8" y="546"/>
                  </a:lnTo>
                  <a:lnTo>
                    <a:pt x="14" y="554"/>
                  </a:lnTo>
                  <a:lnTo>
                    <a:pt x="22" y="560"/>
                  </a:lnTo>
                  <a:lnTo>
                    <a:pt x="30" y="564"/>
                  </a:lnTo>
                  <a:lnTo>
                    <a:pt x="40" y="568"/>
                  </a:lnTo>
                  <a:lnTo>
                    <a:pt x="50" y="568"/>
                  </a:lnTo>
                  <a:lnTo>
                    <a:pt x="426" y="568"/>
                  </a:lnTo>
                  <a:lnTo>
                    <a:pt x="426" y="568"/>
                  </a:lnTo>
                  <a:lnTo>
                    <a:pt x="436" y="568"/>
                  </a:lnTo>
                  <a:lnTo>
                    <a:pt x="446" y="564"/>
                  </a:lnTo>
                  <a:lnTo>
                    <a:pt x="454" y="560"/>
                  </a:lnTo>
                  <a:lnTo>
                    <a:pt x="462" y="554"/>
                  </a:lnTo>
                  <a:lnTo>
                    <a:pt x="468" y="546"/>
                  </a:lnTo>
                  <a:lnTo>
                    <a:pt x="472" y="538"/>
                  </a:lnTo>
                  <a:lnTo>
                    <a:pt x="476" y="528"/>
                  </a:lnTo>
                  <a:lnTo>
                    <a:pt x="476" y="518"/>
                  </a:lnTo>
                  <a:lnTo>
                    <a:pt x="476" y="476"/>
                  </a:lnTo>
                  <a:lnTo>
                    <a:pt x="516" y="476"/>
                  </a:lnTo>
                  <a:lnTo>
                    <a:pt x="516" y="326"/>
                  </a:lnTo>
                  <a:lnTo>
                    <a:pt x="476" y="326"/>
                  </a:lnTo>
                  <a:close/>
                  <a:moveTo>
                    <a:pt x="414" y="326"/>
                  </a:moveTo>
                  <a:lnTo>
                    <a:pt x="234" y="326"/>
                  </a:lnTo>
                  <a:lnTo>
                    <a:pt x="100" y="402"/>
                  </a:lnTo>
                  <a:lnTo>
                    <a:pt x="234" y="476"/>
                  </a:lnTo>
                  <a:lnTo>
                    <a:pt x="414" y="476"/>
                  </a:lnTo>
                  <a:lnTo>
                    <a:pt x="414" y="506"/>
                  </a:lnTo>
                  <a:lnTo>
                    <a:pt x="62" y="506"/>
                  </a:lnTo>
                  <a:lnTo>
                    <a:pt x="62" y="62"/>
                  </a:lnTo>
                  <a:lnTo>
                    <a:pt x="414" y="62"/>
                  </a:lnTo>
                  <a:lnTo>
                    <a:pt x="414" y="326"/>
                  </a:lnTo>
                  <a:close/>
                  <a:moveTo>
                    <a:pt x="228" y="340"/>
                  </a:moveTo>
                  <a:lnTo>
                    <a:pt x="228" y="462"/>
                  </a:lnTo>
                  <a:lnTo>
                    <a:pt x="162" y="428"/>
                  </a:lnTo>
                  <a:lnTo>
                    <a:pt x="162" y="378"/>
                  </a:lnTo>
                  <a:lnTo>
                    <a:pt x="228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1C319B41-9317-4F4D-A02A-5EAC768A9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463" y="4365997"/>
              <a:ext cx="69850" cy="69850"/>
            </a:xfrm>
            <a:custGeom>
              <a:avLst/>
              <a:gdLst/>
              <a:ahLst/>
              <a:cxnLst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6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</p:grpSp>
      <p:sp>
        <p:nvSpPr>
          <p:cNvPr id="51" name="Obdélník: se zakulacenými rohy 50">
            <a:extLst>
              <a:ext uri="{FF2B5EF4-FFF2-40B4-BE49-F238E27FC236}">
                <a16:creationId xmlns:a16="http://schemas.microsoft.com/office/drawing/2014/main" id="{AADFF274-F5ED-40B4-9D9D-5B30876FB59F}"/>
              </a:ext>
            </a:extLst>
          </p:cNvPr>
          <p:cNvSpPr/>
          <p:nvPr/>
        </p:nvSpPr>
        <p:spPr>
          <a:xfrm>
            <a:off x="1076100" y="1684054"/>
            <a:ext cx="1001918" cy="300527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00" b="1" dirty="0">
                <a:solidFill>
                  <a:schemeClr val="tx2"/>
                </a:solidFill>
                <a:latin typeface="Calibri" pitchFamily="34" charset="0"/>
              </a:rPr>
              <a:t>V AUTĚ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B7381797-EC54-4F7E-B84F-403408564C0F}"/>
              </a:ext>
            </a:extLst>
          </p:cNvPr>
          <p:cNvSpPr txBox="1"/>
          <p:nvPr/>
        </p:nvSpPr>
        <p:spPr>
          <a:xfrm>
            <a:off x="94317" y="1411053"/>
            <a:ext cx="2951432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KDY DĚTI POSLOUCHAJÍ RÁDIO?</a:t>
            </a:r>
          </a:p>
        </p:txBody>
      </p:sp>
      <p:sp>
        <p:nvSpPr>
          <p:cNvPr id="53" name="Obdélník: se zakulacenými rohy 52">
            <a:extLst>
              <a:ext uri="{FF2B5EF4-FFF2-40B4-BE49-F238E27FC236}">
                <a16:creationId xmlns:a16="http://schemas.microsoft.com/office/drawing/2014/main" id="{690AEE3F-DA7B-47C2-8767-BCBA4F504D87}"/>
              </a:ext>
            </a:extLst>
          </p:cNvPr>
          <p:cNvSpPr/>
          <p:nvPr/>
        </p:nvSpPr>
        <p:spPr>
          <a:xfrm>
            <a:off x="1076100" y="4434524"/>
            <a:ext cx="1001918" cy="300527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00" b="1" dirty="0">
                <a:solidFill>
                  <a:schemeClr val="tx2"/>
                </a:solidFill>
                <a:latin typeface="Calibri" pitchFamily="34" charset="0"/>
              </a:rPr>
              <a:t>NEVÍM</a:t>
            </a:r>
          </a:p>
        </p:txBody>
      </p:sp>
      <p:sp>
        <p:nvSpPr>
          <p:cNvPr id="54" name="Obdélník: se zakulacenými rohy 53">
            <a:extLst>
              <a:ext uri="{FF2B5EF4-FFF2-40B4-BE49-F238E27FC236}">
                <a16:creationId xmlns:a16="http://schemas.microsoft.com/office/drawing/2014/main" id="{5A17DED3-668F-49D3-A89D-29028DD789E8}"/>
              </a:ext>
            </a:extLst>
          </p:cNvPr>
          <p:cNvSpPr/>
          <p:nvPr/>
        </p:nvSpPr>
        <p:spPr>
          <a:xfrm>
            <a:off x="1076100" y="2027863"/>
            <a:ext cx="1001918" cy="300527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00" b="1" dirty="0">
                <a:solidFill>
                  <a:schemeClr val="tx2"/>
                </a:solidFill>
                <a:latin typeface="Calibri" pitchFamily="34" charset="0"/>
              </a:rPr>
              <a:t>VE VOLNÉM ČASE</a:t>
            </a:r>
          </a:p>
        </p:txBody>
      </p:sp>
      <p:sp>
        <p:nvSpPr>
          <p:cNvPr id="55" name="Obdélník: se zakulacenými rohy 54">
            <a:extLst>
              <a:ext uri="{FF2B5EF4-FFF2-40B4-BE49-F238E27FC236}">
                <a16:creationId xmlns:a16="http://schemas.microsoft.com/office/drawing/2014/main" id="{D924374A-34E9-4D21-9F69-32690FBB0211}"/>
              </a:ext>
            </a:extLst>
          </p:cNvPr>
          <p:cNvSpPr/>
          <p:nvPr/>
        </p:nvSpPr>
        <p:spPr>
          <a:xfrm>
            <a:off x="1076100" y="2371672"/>
            <a:ext cx="1001918" cy="300527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00" b="1" dirty="0">
                <a:solidFill>
                  <a:schemeClr val="tx2"/>
                </a:solidFill>
                <a:latin typeface="Calibri" pitchFamily="34" charset="0"/>
              </a:rPr>
              <a:t>KDYŽ VSTÁVAJÍ</a:t>
            </a:r>
          </a:p>
        </p:txBody>
      </p:sp>
      <p:sp>
        <p:nvSpPr>
          <p:cNvPr id="56" name="Obdélník: se zakulacenými rohy 55">
            <a:extLst>
              <a:ext uri="{FF2B5EF4-FFF2-40B4-BE49-F238E27FC236}">
                <a16:creationId xmlns:a16="http://schemas.microsoft.com/office/drawing/2014/main" id="{CE856330-D415-4AE5-9F40-F8C8DAA02236}"/>
              </a:ext>
            </a:extLst>
          </p:cNvPr>
          <p:cNvSpPr/>
          <p:nvPr/>
        </p:nvSpPr>
        <p:spPr>
          <a:xfrm>
            <a:off x="1076100" y="2715481"/>
            <a:ext cx="1001918" cy="300527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00" b="1" dirty="0">
                <a:solidFill>
                  <a:schemeClr val="tx2"/>
                </a:solidFill>
                <a:latin typeface="Calibri" pitchFamily="34" charset="0"/>
              </a:rPr>
              <a:t>JINDY</a:t>
            </a:r>
          </a:p>
        </p:txBody>
      </p:sp>
      <p:sp>
        <p:nvSpPr>
          <p:cNvPr id="57" name="Obdélník: se zakulacenými rohy 56">
            <a:extLst>
              <a:ext uri="{FF2B5EF4-FFF2-40B4-BE49-F238E27FC236}">
                <a16:creationId xmlns:a16="http://schemas.microsoft.com/office/drawing/2014/main" id="{84629CD2-8BCF-4530-BB18-80830AA7558B}"/>
              </a:ext>
            </a:extLst>
          </p:cNvPr>
          <p:cNvSpPr/>
          <p:nvPr/>
        </p:nvSpPr>
        <p:spPr>
          <a:xfrm>
            <a:off x="1076100" y="3059290"/>
            <a:ext cx="1001918" cy="300527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00" b="1" dirty="0">
                <a:solidFill>
                  <a:schemeClr val="tx2"/>
                </a:solidFill>
                <a:latin typeface="Calibri" pitchFamily="34" charset="0"/>
              </a:rPr>
              <a:t>PŘED SPANÍM</a:t>
            </a:r>
          </a:p>
        </p:txBody>
      </p:sp>
      <p:sp>
        <p:nvSpPr>
          <p:cNvPr id="58" name="Obdélník: se zakulacenými rohy 57">
            <a:extLst>
              <a:ext uri="{FF2B5EF4-FFF2-40B4-BE49-F238E27FC236}">
                <a16:creationId xmlns:a16="http://schemas.microsoft.com/office/drawing/2014/main" id="{7AE3B69F-8133-4698-ADBD-5F06351A7867}"/>
              </a:ext>
            </a:extLst>
          </p:cNvPr>
          <p:cNvSpPr/>
          <p:nvPr/>
        </p:nvSpPr>
        <p:spPr>
          <a:xfrm>
            <a:off x="1076100" y="3403099"/>
            <a:ext cx="1001918" cy="300527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00" b="1" dirty="0">
                <a:solidFill>
                  <a:schemeClr val="tx2"/>
                </a:solidFill>
                <a:latin typeface="Calibri" pitchFamily="34" charset="0"/>
              </a:rPr>
              <a:t>PŘI UČENÍ</a:t>
            </a:r>
          </a:p>
        </p:txBody>
      </p:sp>
      <p:sp>
        <p:nvSpPr>
          <p:cNvPr id="59" name="Obdélník: se zakulacenými rohy 58">
            <a:extLst>
              <a:ext uri="{FF2B5EF4-FFF2-40B4-BE49-F238E27FC236}">
                <a16:creationId xmlns:a16="http://schemas.microsoft.com/office/drawing/2014/main" id="{F9D4B406-C02A-4003-948B-E10927B0C233}"/>
              </a:ext>
            </a:extLst>
          </p:cNvPr>
          <p:cNvSpPr/>
          <p:nvPr/>
        </p:nvSpPr>
        <p:spPr>
          <a:xfrm>
            <a:off x="1076100" y="3746908"/>
            <a:ext cx="1001918" cy="300527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00" b="1" dirty="0">
                <a:solidFill>
                  <a:schemeClr val="tx2"/>
                </a:solidFill>
                <a:latin typeface="Calibri" pitchFamily="34" charset="0"/>
              </a:rPr>
              <a:t>KVŮLI OBLÍBENÉMU POŘADU</a:t>
            </a:r>
          </a:p>
        </p:txBody>
      </p:sp>
      <p:sp>
        <p:nvSpPr>
          <p:cNvPr id="60" name="Obdélník: se zakulacenými rohy 59">
            <a:extLst>
              <a:ext uri="{FF2B5EF4-FFF2-40B4-BE49-F238E27FC236}">
                <a16:creationId xmlns:a16="http://schemas.microsoft.com/office/drawing/2014/main" id="{A4F99672-8CA5-4508-8AA8-76B54E75826B}"/>
              </a:ext>
            </a:extLst>
          </p:cNvPr>
          <p:cNvSpPr/>
          <p:nvPr/>
        </p:nvSpPr>
        <p:spPr>
          <a:xfrm>
            <a:off x="1076100" y="4090717"/>
            <a:ext cx="1001918" cy="300527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00" b="1" dirty="0">
                <a:solidFill>
                  <a:schemeClr val="tx2"/>
                </a:solidFill>
                <a:latin typeface="Calibri" pitchFamily="34" charset="0"/>
              </a:rPr>
              <a:t>KVŮLI OBLÍBENÉMU MODERÁTOROVI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FE0DCE75-F074-4E0C-9AF2-5949A09ACEDF}"/>
              </a:ext>
            </a:extLst>
          </p:cNvPr>
          <p:cNvSpPr txBox="1"/>
          <p:nvPr/>
        </p:nvSpPr>
        <p:spPr>
          <a:xfrm>
            <a:off x="635545" y="4396737"/>
            <a:ext cx="62693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2000" b="1" dirty="0">
                <a:solidFill>
                  <a:srgbClr val="B8CFFF"/>
                </a:solidFill>
                <a:latin typeface="Calibri" pitchFamily="34" charset="0"/>
                <a:cs typeface="Arial" pitchFamily="34" charset="0"/>
              </a:rPr>
              <a:t>?</a:t>
            </a:r>
          </a:p>
        </p:txBody>
      </p:sp>
      <p:sp>
        <p:nvSpPr>
          <p:cNvPr id="62" name="Freeform 92">
            <a:extLst>
              <a:ext uri="{FF2B5EF4-FFF2-40B4-BE49-F238E27FC236}">
                <a16:creationId xmlns:a16="http://schemas.microsoft.com/office/drawing/2014/main" id="{04A83637-F878-4222-A2B5-C48647E5AF91}"/>
              </a:ext>
            </a:extLst>
          </p:cNvPr>
          <p:cNvSpPr>
            <a:spLocks noChangeAspect="1"/>
          </p:cNvSpPr>
          <p:nvPr/>
        </p:nvSpPr>
        <p:spPr bwMode="auto">
          <a:xfrm>
            <a:off x="657848" y="2749955"/>
            <a:ext cx="202282" cy="221446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B8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Obdélník: se zakulacenými rohy 62">
            <a:extLst>
              <a:ext uri="{FF2B5EF4-FFF2-40B4-BE49-F238E27FC236}">
                <a16:creationId xmlns:a16="http://schemas.microsoft.com/office/drawing/2014/main" id="{F586DD85-757E-4711-8674-E9519C769DAD}"/>
              </a:ext>
            </a:extLst>
          </p:cNvPr>
          <p:cNvSpPr/>
          <p:nvPr/>
        </p:nvSpPr>
        <p:spPr>
          <a:xfrm>
            <a:off x="2098913" y="1692300"/>
            <a:ext cx="2016224" cy="99378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5A0CBA37-EA48-4FA6-A2FF-2A7775698100}"/>
              </a:ext>
            </a:extLst>
          </p:cNvPr>
          <p:cNvSpPr txBox="1"/>
          <p:nvPr/>
        </p:nvSpPr>
        <p:spPr>
          <a:xfrm>
            <a:off x="4053218" y="1625442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77 %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A3DBEAA4-A942-49D1-BC92-161A9FD241BF}"/>
              </a:ext>
            </a:extLst>
          </p:cNvPr>
          <p:cNvSpPr txBox="1"/>
          <p:nvPr/>
        </p:nvSpPr>
        <p:spPr>
          <a:xfrm>
            <a:off x="3712694" y="1725807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62 %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D4F519E1-D943-4326-BCF8-ACBC144B3930}"/>
              </a:ext>
            </a:extLst>
          </p:cNvPr>
          <p:cNvSpPr txBox="1"/>
          <p:nvPr/>
        </p:nvSpPr>
        <p:spPr>
          <a:xfrm>
            <a:off x="3932239" y="1827279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70 %</a:t>
            </a:r>
          </a:p>
        </p:txBody>
      </p:sp>
      <p:sp>
        <p:nvSpPr>
          <p:cNvPr id="69" name="Obdélník: se zakulacenými rohy 68">
            <a:extLst>
              <a:ext uri="{FF2B5EF4-FFF2-40B4-BE49-F238E27FC236}">
                <a16:creationId xmlns:a16="http://schemas.microsoft.com/office/drawing/2014/main" id="{7AB787AA-3ED1-4208-8772-B0D84F34D6CB}"/>
              </a:ext>
            </a:extLst>
          </p:cNvPr>
          <p:cNvSpPr/>
          <p:nvPr/>
        </p:nvSpPr>
        <p:spPr>
          <a:xfrm>
            <a:off x="2098913" y="1786434"/>
            <a:ext cx="1620000" cy="99378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0" name="Obdélník: se zakulacenými rohy 69">
            <a:extLst>
              <a:ext uri="{FF2B5EF4-FFF2-40B4-BE49-F238E27FC236}">
                <a16:creationId xmlns:a16="http://schemas.microsoft.com/office/drawing/2014/main" id="{38F11C61-E4AF-482D-BF71-078113067FF0}"/>
              </a:ext>
            </a:extLst>
          </p:cNvPr>
          <p:cNvSpPr/>
          <p:nvPr/>
        </p:nvSpPr>
        <p:spPr>
          <a:xfrm>
            <a:off x="2098913" y="1887242"/>
            <a:ext cx="1872000" cy="99378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1" name="Obdélník: se zakulacenými rohy 70">
            <a:extLst>
              <a:ext uri="{FF2B5EF4-FFF2-40B4-BE49-F238E27FC236}">
                <a16:creationId xmlns:a16="http://schemas.microsoft.com/office/drawing/2014/main" id="{2B70F0B0-7C14-4128-9927-1829523D32D7}"/>
              </a:ext>
            </a:extLst>
          </p:cNvPr>
          <p:cNvSpPr/>
          <p:nvPr/>
        </p:nvSpPr>
        <p:spPr>
          <a:xfrm>
            <a:off x="2098913" y="2037686"/>
            <a:ext cx="1656000" cy="99378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2" name="Obdélník: se zakulacenými rohy 71">
            <a:extLst>
              <a:ext uri="{FF2B5EF4-FFF2-40B4-BE49-F238E27FC236}">
                <a16:creationId xmlns:a16="http://schemas.microsoft.com/office/drawing/2014/main" id="{A84DC538-16B1-4F2B-99F0-E535B784FCAB}"/>
              </a:ext>
            </a:extLst>
          </p:cNvPr>
          <p:cNvSpPr/>
          <p:nvPr/>
        </p:nvSpPr>
        <p:spPr>
          <a:xfrm>
            <a:off x="2098913" y="2131820"/>
            <a:ext cx="1944000" cy="99378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3" name="Obdélník: se zakulacenými rohy 72">
            <a:extLst>
              <a:ext uri="{FF2B5EF4-FFF2-40B4-BE49-F238E27FC236}">
                <a16:creationId xmlns:a16="http://schemas.microsoft.com/office/drawing/2014/main" id="{6F5B2E98-C2B0-43F3-9743-E3C354FF8C11}"/>
              </a:ext>
            </a:extLst>
          </p:cNvPr>
          <p:cNvSpPr/>
          <p:nvPr/>
        </p:nvSpPr>
        <p:spPr>
          <a:xfrm>
            <a:off x="2098913" y="2225954"/>
            <a:ext cx="1512000" cy="99378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4" name="Obdélník: se zakulacenými rohy 73">
            <a:extLst>
              <a:ext uri="{FF2B5EF4-FFF2-40B4-BE49-F238E27FC236}">
                <a16:creationId xmlns:a16="http://schemas.microsoft.com/office/drawing/2014/main" id="{609E4177-4284-41EA-AE82-88DD3DA48389}"/>
              </a:ext>
            </a:extLst>
          </p:cNvPr>
          <p:cNvSpPr/>
          <p:nvPr/>
        </p:nvSpPr>
        <p:spPr>
          <a:xfrm>
            <a:off x="2098913" y="2385162"/>
            <a:ext cx="360000" cy="99378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5" name="Obdélník: se zakulacenými rohy 74">
            <a:extLst>
              <a:ext uri="{FF2B5EF4-FFF2-40B4-BE49-F238E27FC236}">
                <a16:creationId xmlns:a16="http://schemas.microsoft.com/office/drawing/2014/main" id="{EDE4F082-7AFB-4D29-B5A8-40022D9DDBCB}"/>
              </a:ext>
            </a:extLst>
          </p:cNvPr>
          <p:cNvSpPr/>
          <p:nvPr/>
        </p:nvSpPr>
        <p:spPr>
          <a:xfrm>
            <a:off x="2098913" y="2479296"/>
            <a:ext cx="612000" cy="99378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6" name="Obdélník: se zakulacenými rohy 75">
            <a:extLst>
              <a:ext uri="{FF2B5EF4-FFF2-40B4-BE49-F238E27FC236}">
                <a16:creationId xmlns:a16="http://schemas.microsoft.com/office/drawing/2014/main" id="{E1FE1B3F-1BAE-4DA3-8D17-85971354C467}"/>
              </a:ext>
            </a:extLst>
          </p:cNvPr>
          <p:cNvSpPr/>
          <p:nvPr/>
        </p:nvSpPr>
        <p:spPr>
          <a:xfrm>
            <a:off x="2098913" y="2573430"/>
            <a:ext cx="576000" cy="99378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7" name="Obdélník: se zakulacenými rohy 76">
            <a:extLst>
              <a:ext uri="{FF2B5EF4-FFF2-40B4-BE49-F238E27FC236}">
                <a16:creationId xmlns:a16="http://schemas.microsoft.com/office/drawing/2014/main" id="{F13AFA4E-8664-42A3-A265-9A411301E8A2}"/>
              </a:ext>
            </a:extLst>
          </p:cNvPr>
          <p:cNvSpPr/>
          <p:nvPr/>
        </p:nvSpPr>
        <p:spPr>
          <a:xfrm>
            <a:off x="2098913" y="2719140"/>
            <a:ext cx="432000" cy="99378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8" name="Obdélník: se zakulacenými rohy 77">
            <a:extLst>
              <a:ext uri="{FF2B5EF4-FFF2-40B4-BE49-F238E27FC236}">
                <a16:creationId xmlns:a16="http://schemas.microsoft.com/office/drawing/2014/main" id="{8FC6B95E-90CA-4969-880B-07CD6F7EEF5D}"/>
              </a:ext>
            </a:extLst>
          </p:cNvPr>
          <p:cNvSpPr/>
          <p:nvPr/>
        </p:nvSpPr>
        <p:spPr>
          <a:xfrm>
            <a:off x="2098913" y="2813274"/>
            <a:ext cx="288000" cy="99378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9" name="Obdélník: se zakulacenými rohy 78">
            <a:extLst>
              <a:ext uri="{FF2B5EF4-FFF2-40B4-BE49-F238E27FC236}">
                <a16:creationId xmlns:a16="http://schemas.microsoft.com/office/drawing/2014/main" id="{0A68BC06-12C2-48D4-8FC8-40D162C70D3C}"/>
              </a:ext>
            </a:extLst>
          </p:cNvPr>
          <p:cNvSpPr/>
          <p:nvPr/>
        </p:nvSpPr>
        <p:spPr>
          <a:xfrm>
            <a:off x="2098913" y="2907408"/>
            <a:ext cx="324000" cy="99378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0" name="Obdélník: se zakulacenými rohy 79">
            <a:extLst>
              <a:ext uri="{FF2B5EF4-FFF2-40B4-BE49-F238E27FC236}">
                <a16:creationId xmlns:a16="http://schemas.microsoft.com/office/drawing/2014/main" id="{7946FA14-7109-4298-AB02-68050E693665}"/>
              </a:ext>
            </a:extLst>
          </p:cNvPr>
          <p:cNvSpPr/>
          <p:nvPr/>
        </p:nvSpPr>
        <p:spPr>
          <a:xfrm>
            <a:off x="2098913" y="3059290"/>
            <a:ext cx="360000" cy="99378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1" name="Obdélník: se zakulacenými rohy 80">
            <a:extLst>
              <a:ext uri="{FF2B5EF4-FFF2-40B4-BE49-F238E27FC236}">
                <a16:creationId xmlns:a16="http://schemas.microsoft.com/office/drawing/2014/main" id="{0FA7CDE9-C8F8-4872-BAAA-0D3846C7B78F}"/>
              </a:ext>
            </a:extLst>
          </p:cNvPr>
          <p:cNvSpPr/>
          <p:nvPr/>
        </p:nvSpPr>
        <p:spPr>
          <a:xfrm>
            <a:off x="2098913" y="3153424"/>
            <a:ext cx="360000" cy="99378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2" name="Obdélník: se zakulacenými rohy 81">
            <a:extLst>
              <a:ext uri="{FF2B5EF4-FFF2-40B4-BE49-F238E27FC236}">
                <a16:creationId xmlns:a16="http://schemas.microsoft.com/office/drawing/2014/main" id="{86902021-E353-45B9-8BC8-8791D262B6BE}"/>
              </a:ext>
            </a:extLst>
          </p:cNvPr>
          <p:cNvSpPr/>
          <p:nvPr/>
        </p:nvSpPr>
        <p:spPr>
          <a:xfrm>
            <a:off x="2098913" y="3247558"/>
            <a:ext cx="216000" cy="99378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3" name="Obdélník: se zakulacenými rohy 82">
            <a:extLst>
              <a:ext uri="{FF2B5EF4-FFF2-40B4-BE49-F238E27FC236}">
                <a16:creationId xmlns:a16="http://schemas.microsoft.com/office/drawing/2014/main" id="{40B24BE2-82A5-425D-80F0-DF36F130D9B8}"/>
              </a:ext>
            </a:extLst>
          </p:cNvPr>
          <p:cNvSpPr/>
          <p:nvPr/>
        </p:nvSpPr>
        <p:spPr>
          <a:xfrm>
            <a:off x="2098913" y="3401585"/>
            <a:ext cx="108000" cy="99378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4" name="Obdélník: se zakulacenými rohy 83">
            <a:extLst>
              <a:ext uri="{FF2B5EF4-FFF2-40B4-BE49-F238E27FC236}">
                <a16:creationId xmlns:a16="http://schemas.microsoft.com/office/drawing/2014/main" id="{65D5F35E-689A-4200-98A5-80278430731D}"/>
              </a:ext>
            </a:extLst>
          </p:cNvPr>
          <p:cNvSpPr/>
          <p:nvPr/>
        </p:nvSpPr>
        <p:spPr>
          <a:xfrm>
            <a:off x="2098913" y="3495719"/>
            <a:ext cx="252000" cy="99378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5" name="Obdélník: se zakulacenými rohy 84">
            <a:extLst>
              <a:ext uri="{FF2B5EF4-FFF2-40B4-BE49-F238E27FC236}">
                <a16:creationId xmlns:a16="http://schemas.microsoft.com/office/drawing/2014/main" id="{1B98E127-679B-4832-8866-69FAC13F4451}"/>
              </a:ext>
            </a:extLst>
          </p:cNvPr>
          <p:cNvSpPr/>
          <p:nvPr/>
        </p:nvSpPr>
        <p:spPr>
          <a:xfrm>
            <a:off x="2098913" y="3596527"/>
            <a:ext cx="540000" cy="99378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6" name="Obdélník: se zakulacenými rohy 85">
            <a:extLst>
              <a:ext uri="{FF2B5EF4-FFF2-40B4-BE49-F238E27FC236}">
                <a16:creationId xmlns:a16="http://schemas.microsoft.com/office/drawing/2014/main" id="{99AC7FC6-0465-40B6-946F-128ADB45C521}"/>
              </a:ext>
            </a:extLst>
          </p:cNvPr>
          <p:cNvSpPr/>
          <p:nvPr/>
        </p:nvSpPr>
        <p:spPr>
          <a:xfrm>
            <a:off x="2098913" y="3751727"/>
            <a:ext cx="144000" cy="108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7" name="Obdélník: se zakulacenými rohy 86">
            <a:extLst>
              <a:ext uri="{FF2B5EF4-FFF2-40B4-BE49-F238E27FC236}">
                <a16:creationId xmlns:a16="http://schemas.microsoft.com/office/drawing/2014/main" id="{EBA7436F-1239-4E9D-9E4D-04C8B33C8266}"/>
              </a:ext>
            </a:extLst>
          </p:cNvPr>
          <p:cNvSpPr/>
          <p:nvPr/>
        </p:nvSpPr>
        <p:spPr>
          <a:xfrm>
            <a:off x="2098913" y="3845861"/>
            <a:ext cx="108000" cy="99378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8" name="Obdélník: se zakulacenými rohy 87">
            <a:extLst>
              <a:ext uri="{FF2B5EF4-FFF2-40B4-BE49-F238E27FC236}">
                <a16:creationId xmlns:a16="http://schemas.microsoft.com/office/drawing/2014/main" id="{07ED52C5-7EAB-4540-AE6A-170E8C4E5CC6}"/>
              </a:ext>
            </a:extLst>
          </p:cNvPr>
          <p:cNvSpPr/>
          <p:nvPr/>
        </p:nvSpPr>
        <p:spPr>
          <a:xfrm>
            <a:off x="2098913" y="3941906"/>
            <a:ext cx="252000" cy="99378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9" name="Obdélník: se zakulacenými rohy 88">
            <a:extLst>
              <a:ext uri="{FF2B5EF4-FFF2-40B4-BE49-F238E27FC236}">
                <a16:creationId xmlns:a16="http://schemas.microsoft.com/office/drawing/2014/main" id="{2B82F027-7E70-46F1-BB89-FC120CFFEAD5}"/>
              </a:ext>
            </a:extLst>
          </p:cNvPr>
          <p:cNvSpPr/>
          <p:nvPr/>
        </p:nvSpPr>
        <p:spPr>
          <a:xfrm>
            <a:off x="2098913" y="4093442"/>
            <a:ext cx="72000" cy="99378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0" name="Obdélník: se zakulacenými rohy 89">
            <a:extLst>
              <a:ext uri="{FF2B5EF4-FFF2-40B4-BE49-F238E27FC236}">
                <a16:creationId xmlns:a16="http://schemas.microsoft.com/office/drawing/2014/main" id="{0F3CAAC3-F088-4B83-823E-51B93F7504EC}"/>
              </a:ext>
            </a:extLst>
          </p:cNvPr>
          <p:cNvSpPr/>
          <p:nvPr/>
        </p:nvSpPr>
        <p:spPr>
          <a:xfrm>
            <a:off x="2098913" y="4187576"/>
            <a:ext cx="108000" cy="99378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57566D51-E3E1-4409-8C11-6365A43268CB}"/>
              </a:ext>
            </a:extLst>
          </p:cNvPr>
          <p:cNvSpPr/>
          <p:nvPr/>
        </p:nvSpPr>
        <p:spPr>
          <a:xfrm>
            <a:off x="2098913" y="4281710"/>
            <a:ext cx="180000" cy="99378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2" name="Obdélník: se zakulacenými rohy 91">
            <a:extLst>
              <a:ext uri="{FF2B5EF4-FFF2-40B4-BE49-F238E27FC236}">
                <a16:creationId xmlns:a16="http://schemas.microsoft.com/office/drawing/2014/main" id="{1C9703BF-AB89-49D6-B98B-0BD30E68D60E}"/>
              </a:ext>
            </a:extLst>
          </p:cNvPr>
          <p:cNvSpPr/>
          <p:nvPr/>
        </p:nvSpPr>
        <p:spPr>
          <a:xfrm>
            <a:off x="2098913" y="4440697"/>
            <a:ext cx="108000" cy="99378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3" name="Obdélník: se zakulacenými rohy 92">
            <a:extLst>
              <a:ext uri="{FF2B5EF4-FFF2-40B4-BE49-F238E27FC236}">
                <a16:creationId xmlns:a16="http://schemas.microsoft.com/office/drawing/2014/main" id="{242DBD71-BA45-4F7D-AEEC-6E061069F654}"/>
              </a:ext>
            </a:extLst>
          </p:cNvPr>
          <p:cNvSpPr/>
          <p:nvPr/>
        </p:nvSpPr>
        <p:spPr>
          <a:xfrm>
            <a:off x="2098913" y="4534831"/>
            <a:ext cx="72000" cy="99378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4" name="Obdélník: se zakulacenými rohy 93">
            <a:extLst>
              <a:ext uri="{FF2B5EF4-FFF2-40B4-BE49-F238E27FC236}">
                <a16:creationId xmlns:a16="http://schemas.microsoft.com/office/drawing/2014/main" id="{DBE22DFF-8754-475E-8B38-924EE3CB81AD}"/>
              </a:ext>
            </a:extLst>
          </p:cNvPr>
          <p:cNvSpPr/>
          <p:nvPr/>
        </p:nvSpPr>
        <p:spPr>
          <a:xfrm>
            <a:off x="2098913" y="4628965"/>
            <a:ext cx="36000" cy="99378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B2A03BDD-B919-4501-B36B-77F6455B2EFE}"/>
              </a:ext>
            </a:extLst>
          </p:cNvPr>
          <p:cNvSpPr txBox="1"/>
          <p:nvPr/>
        </p:nvSpPr>
        <p:spPr>
          <a:xfrm>
            <a:off x="2134913" y="4378668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3 %</a:t>
            </a:r>
          </a:p>
        </p:txBody>
      </p:sp>
      <p:sp>
        <p:nvSpPr>
          <p:cNvPr id="96" name="TextovéPole 95">
            <a:extLst>
              <a:ext uri="{FF2B5EF4-FFF2-40B4-BE49-F238E27FC236}">
                <a16:creationId xmlns:a16="http://schemas.microsoft.com/office/drawing/2014/main" id="{8DA31D38-5F9A-425D-BC22-A5D8A71A8EF2}"/>
              </a:ext>
            </a:extLst>
          </p:cNvPr>
          <p:cNvSpPr txBox="1"/>
          <p:nvPr/>
        </p:nvSpPr>
        <p:spPr>
          <a:xfrm>
            <a:off x="2108450" y="4476798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2 %</a:t>
            </a:r>
          </a:p>
        </p:txBody>
      </p: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3B0B015C-ECC5-4393-9084-4AFBC8AE083B}"/>
              </a:ext>
            </a:extLst>
          </p:cNvPr>
          <p:cNvSpPr txBox="1"/>
          <p:nvPr/>
        </p:nvSpPr>
        <p:spPr>
          <a:xfrm>
            <a:off x="2070667" y="4575381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1 %</a:t>
            </a:r>
          </a:p>
        </p:txBody>
      </p:sp>
      <p:sp>
        <p:nvSpPr>
          <p:cNvPr id="98" name="TextovéPole 97">
            <a:extLst>
              <a:ext uri="{FF2B5EF4-FFF2-40B4-BE49-F238E27FC236}">
                <a16:creationId xmlns:a16="http://schemas.microsoft.com/office/drawing/2014/main" id="{3C001CF3-8072-4B18-B84A-4DA566A76189}"/>
              </a:ext>
            </a:extLst>
          </p:cNvPr>
          <p:cNvSpPr txBox="1"/>
          <p:nvPr/>
        </p:nvSpPr>
        <p:spPr>
          <a:xfrm>
            <a:off x="2105757" y="4029948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2 %</a:t>
            </a:r>
          </a:p>
        </p:txBody>
      </p:sp>
      <p:sp>
        <p:nvSpPr>
          <p:cNvPr id="99" name="TextovéPole 98">
            <a:extLst>
              <a:ext uri="{FF2B5EF4-FFF2-40B4-BE49-F238E27FC236}">
                <a16:creationId xmlns:a16="http://schemas.microsoft.com/office/drawing/2014/main" id="{F9AD604C-C3FA-4046-8126-CF9A3701ADE5}"/>
              </a:ext>
            </a:extLst>
          </p:cNvPr>
          <p:cNvSpPr txBox="1"/>
          <p:nvPr/>
        </p:nvSpPr>
        <p:spPr>
          <a:xfrm>
            <a:off x="2150018" y="4125993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3 %</a:t>
            </a:r>
          </a:p>
        </p:txBody>
      </p:sp>
      <p:sp>
        <p:nvSpPr>
          <p:cNvPr id="100" name="TextovéPole 99">
            <a:extLst>
              <a:ext uri="{FF2B5EF4-FFF2-40B4-BE49-F238E27FC236}">
                <a16:creationId xmlns:a16="http://schemas.microsoft.com/office/drawing/2014/main" id="{06CE714F-88AA-4E3D-82F0-65B230B5FB6F}"/>
              </a:ext>
            </a:extLst>
          </p:cNvPr>
          <p:cNvSpPr txBox="1"/>
          <p:nvPr/>
        </p:nvSpPr>
        <p:spPr>
          <a:xfrm>
            <a:off x="2213757" y="4222796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6 %</a:t>
            </a:r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EF2C46BC-EFFF-44C0-BECF-7BDFF26CA964}"/>
              </a:ext>
            </a:extLst>
          </p:cNvPr>
          <p:cNvSpPr txBox="1"/>
          <p:nvPr/>
        </p:nvSpPr>
        <p:spPr>
          <a:xfrm>
            <a:off x="2176554" y="3698254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5 %</a:t>
            </a:r>
          </a:p>
        </p:txBody>
      </p:sp>
      <p:sp>
        <p:nvSpPr>
          <p:cNvPr id="102" name="TextovéPole 101">
            <a:extLst>
              <a:ext uri="{FF2B5EF4-FFF2-40B4-BE49-F238E27FC236}">
                <a16:creationId xmlns:a16="http://schemas.microsoft.com/office/drawing/2014/main" id="{57CCE4A0-7805-4DE1-B623-57DE5F4EC212}"/>
              </a:ext>
            </a:extLst>
          </p:cNvPr>
          <p:cNvSpPr txBox="1"/>
          <p:nvPr/>
        </p:nvSpPr>
        <p:spPr>
          <a:xfrm>
            <a:off x="2150018" y="3789861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4 %</a:t>
            </a: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DFA07B6C-8E43-4C6B-843B-21241EFBBC85}"/>
              </a:ext>
            </a:extLst>
          </p:cNvPr>
          <p:cNvSpPr txBox="1"/>
          <p:nvPr/>
        </p:nvSpPr>
        <p:spPr>
          <a:xfrm>
            <a:off x="2290878" y="3882603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9%</a:t>
            </a:r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8F763D7C-B687-4C3D-82F1-A15BFADB95D9}"/>
              </a:ext>
            </a:extLst>
          </p:cNvPr>
          <p:cNvSpPr txBox="1"/>
          <p:nvPr/>
        </p:nvSpPr>
        <p:spPr>
          <a:xfrm>
            <a:off x="2150018" y="3340052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3 %</a:t>
            </a:r>
          </a:p>
        </p:txBody>
      </p: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6E4286DF-CCA3-48DD-A4B7-4479A995D7A7}"/>
              </a:ext>
            </a:extLst>
          </p:cNvPr>
          <p:cNvSpPr txBox="1"/>
          <p:nvPr/>
        </p:nvSpPr>
        <p:spPr>
          <a:xfrm>
            <a:off x="2294548" y="3438349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9 %</a:t>
            </a:r>
          </a:p>
        </p:txBody>
      </p:sp>
      <p:sp>
        <p:nvSpPr>
          <p:cNvPr id="106" name="TextovéPole 105">
            <a:extLst>
              <a:ext uri="{FF2B5EF4-FFF2-40B4-BE49-F238E27FC236}">
                <a16:creationId xmlns:a16="http://schemas.microsoft.com/office/drawing/2014/main" id="{2D453A0B-85D2-44AB-94D0-A5CB5E080AA0}"/>
              </a:ext>
            </a:extLst>
          </p:cNvPr>
          <p:cNvSpPr txBox="1"/>
          <p:nvPr/>
        </p:nvSpPr>
        <p:spPr>
          <a:xfrm>
            <a:off x="2573222" y="3536710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20 %</a:t>
            </a:r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58A9FECB-BB4E-4687-9930-3D52A3067789}"/>
              </a:ext>
            </a:extLst>
          </p:cNvPr>
          <p:cNvSpPr txBox="1"/>
          <p:nvPr/>
        </p:nvSpPr>
        <p:spPr>
          <a:xfrm>
            <a:off x="2405410" y="2995758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13 %</a:t>
            </a: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A7B1E716-CB9F-4054-8D36-70C0B3E7D740}"/>
              </a:ext>
            </a:extLst>
          </p:cNvPr>
          <p:cNvSpPr txBox="1"/>
          <p:nvPr/>
        </p:nvSpPr>
        <p:spPr>
          <a:xfrm>
            <a:off x="2405410" y="3093012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13 %</a:t>
            </a:r>
          </a:p>
        </p:txBody>
      </p: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C147D483-9784-481E-9DA1-5100F333BA3A}"/>
              </a:ext>
            </a:extLst>
          </p:cNvPr>
          <p:cNvSpPr txBox="1"/>
          <p:nvPr/>
        </p:nvSpPr>
        <p:spPr>
          <a:xfrm>
            <a:off x="2278913" y="3187715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7 %</a:t>
            </a:r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76B5071F-F69A-4648-BCB3-4FEA77F4DC61}"/>
              </a:ext>
            </a:extLst>
          </p:cNvPr>
          <p:cNvSpPr txBox="1"/>
          <p:nvPr/>
        </p:nvSpPr>
        <p:spPr>
          <a:xfrm>
            <a:off x="2472823" y="2647519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17 %</a:t>
            </a:r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761FE8DD-E94A-4741-ADD2-99ACD068BF6E}"/>
              </a:ext>
            </a:extLst>
          </p:cNvPr>
          <p:cNvSpPr txBox="1"/>
          <p:nvPr/>
        </p:nvSpPr>
        <p:spPr>
          <a:xfrm>
            <a:off x="2360308" y="2767905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10 %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E8BA5245-3422-4413-BF1E-FB1A92DC9B47}"/>
              </a:ext>
            </a:extLst>
          </p:cNvPr>
          <p:cNvSpPr txBox="1"/>
          <p:nvPr/>
        </p:nvSpPr>
        <p:spPr>
          <a:xfrm>
            <a:off x="2373170" y="2845187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11 %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E01BCC0B-4F90-4FA9-8D7C-945AC8376625}"/>
              </a:ext>
            </a:extLst>
          </p:cNvPr>
          <p:cNvSpPr txBox="1"/>
          <p:nvPr/>
        </p:nvSpPr>
        <p:spPr>
          <a:xfrm>
            <a:off x="2418113" y="2323924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12 %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F7E4880D-B66D-41D2-B0CF-26A9B36A6AAA}"/>
              </a:ext>
            </a:extLst>
          </p:cNvPr>
          <p:cNvSpPr txBox="1"/>
          <p:nvPr/>
        </p:nvSpPr>
        <p:spPr>
          <a:xfrm>
            <a:off x="2644206" y="2412924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22 %</a:t>
            </a:r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04FAE4CF-23EC-42D7-9805-361E4A114C96}"/>
              </a:ext>
            </a:extLst>
          </p:cNvPr>
          <p:cNvSpPr txBox="1"/>
          <p:nvPr/>
        </p:nvSpPr>
        <p:spPr>
          <a:xfrm>
            <a:off x="2610637" y="2511849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21 %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018BBEDD-AE1A-4BCC-A0A9-046C55A005B0}"/>
              </a:ext>
            </a:extLst>
          </p:cNvPr>
          <p:cNvSpPr txBox="1"/>
          <p:nvPr/>
        </p:nvSpPr>
        <p:spPr>
          <a:xfrm>
            <a:off x="3739111" y="1974778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64 %</a:t>
            </a: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31CACAF3-5776-4989-8754-35DD19A14694}"/>
              </a:ext>
            </a:extLst>
          </p:cNvPr>
          <p:cNvSpPr txBox="1"/>
          <p:nvPr/>
        </p:nvSpPr>
        <p:spPr>
          <a:xfrm>
            <a:off x="3989809" y="2072675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73%</a:t>
            </a: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E39B315D-7827-4BC0-BC4A-AC12FF82B9D2}"/>
              </a:ext>
            </a:extLst>
          </p:cNvPr>
          <p:cNvSpPr txBox="1"/>
          <p:nvPr/>
        </p:nvSpPr>
        <p:spPr>
          <a:xfrm>
            <a:off x="3579071" y="2167775"/>
            <a:ext cx="58984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57 %</a:t>
            </a: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6D18831A-946F-4786-9540-9A62B7AB6537}"/>
              </a:ext>
            </a:extLst>
          </p:cNvPr>
          <p:cNvSpPr txBox="1"/>
          <p:nvPr/>
        </p:nvSpPr>
        <p:spPr>
          <a:xfrm>
            <a:off x="6188822" y="1443725"/>
            <a:ext cx="2951432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JAK ČASTO HO POSLOUCHAJÍ?</a:t>
            </a:r>
          </a:p>
        </p:txBody>
      </p:sp>
      <p:sp>
        <p:nvSpPr>
          <p:cNvPr id="162" name="TextovéPole 161">
            <a:extLst>
              <a:ext uri="{FF2B5EF4-FFF2-40B4-BE49-F238E27FC236}">
                <a16:creationId xmlns:a16="http://schemas.microsoft.com/office/drawing/2014/main" id="{15082900-74D0-49A5-A8F6-05DBEFF384F6}"/>
              </a:ext>
            </a:extLst>
          </p:cNvPr>
          <p:cNvSpPr txBox="1"/>
          <p:nvPr/>
        </p:nvSpPr>
        <p:spPr>
          <a:xfrm>
            <a:off x="6798802" y="2261336"/>
            <a:ext cx="47020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Total </a:t>
            </a:r>
          </a:p>
          <a:p>
            <a:pPr marL="173038" indent="-173038" algn="ctr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n=620</a:t>
            </a:r>
          </a:p>
        </p:txBody>
      </p:sp>
      <p:sp>
        <p:nvSpPr>
          <p:cNvPr id="163" name="Obdélník: se zakulacenými rohy 162">
            <a:extLst>
              <a:ext uri="{FF2B5EF4-FFF2-40B4-BE49-F238E27FC236}">
                <a16:creationId xmlns:a16="http://schemas.microsoft.com/office/drawing/2014/main" id="{E0EA301E-329A-4222-87CF-7645B81817DA}"/>
              </a:ext>
            </a:extLst>
          </p:cNvPr>
          <p:cNvSpPr/>
          <p:nvPr/>
        </p:nvSpPr>
        <p:spPr>
          <a:xfrm>
            <a:off x="4618104" y="1706721"/>
            <a:ext cx="1382659" cy="1507080"/>
          </a:xfrm>
          <a:prstGeom prst="roundRect">
            <a:avLst>
              <a:gd name="adj" fmla="val 1750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4" name="TextovéPole 163">
            <a:extLst>
              <a:ext uri="{FF2B5EF4-FFF2-40B4-BE49-F238E27FC236}">
                <a16:creationId xmlns:a16="http://schemas.microsoft.com/office/drawing/2014/main" id="{48B73A2E-BB7C-459F-A033-7387B58801CD}"/>
              </a:ext>
            </a:extLst>
          </p:cNvPr>
          <p:cNvSpPr txBox="1"/>
          <p:nvPr/>
        </p:nvSpPr>
        <p:spPr>
          <a:xfrm>
            <a:off x="4355976" y="3270952"/>
            <a:ext cx="4930398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 POSLOUCHAJÍ HO ČASTĚJI V PRŮBĚHU ŠKOLNÍHO TÝDNE NEBO O VOLNÝCH DNECH?</a:t>
            </a:r>
          </a:p>
        </p:txBody>
      </p:sp>
      <p:grpSp>
        <p:nvGrpSpPr>
          <p:cNvPr id="165" name="Skupina 164">
            <a:extLst>
              <a:ext uri="{FF2B5EF4-FFF2-40B4-BE49-F238E27FC236}">
                <a16:creationId xmlns:a16="http://schemas.microsoft.com/office/drawing/2014/main" id="{FA5874A6-F601-40DB-A574-0E4271E0A1F5}"/>
              </a:ext>
            </a:extLst>
          </p:cNvPr>
          <p:cNvGrpSpPr/>
          <p:nvPr/>
        </p:nvGrpSpPr>
        <p:grpSpPr>
          <a:xfrm>
            <a:off x="8480783" y="693478"/>
            <a:ext cx="324000" cy="324000"/>
            <a:chOff x="4889375" y="3924300"/>
            <a:chExt cx="612000" cy="612000"/>
          </a:xfrm>
        </p:grpSpPr>
        <p:sp>
          <p:nvSpPr>
            <p:cNvPr id="166" name="Ovál 165">
              <a:extLst>
                <a:ext uri="{FF2B5EF4-FFF2-40B4-BE49-F238E27FC236}">
                  <a16:creationId xmlns:a16="http://schemas.microsoft.com/office/drawing/2014/main" id="{19A20BF3-1D50-4E68-8BAA-2A734524EB49}"/>
                </a:ext>
              </a:extLst>
            </p:cNvPr>
            <p:cNvSpPr/>
            <p:nvPr/>
          </p:nvSpPr>
          <p:spPr>
            <a:xfrm>
              <a:off x="4889375" y="3924300"/>
              <a:ext cx="612000" cy="612000"/>
            </a:xfrm>
            <a:prstGeom prst="ellipse">
              <a:avLst/>
            </a:prstGeom>
            <a:solidFill>
              <a:srgbClr val="003B89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7" name="Group 186">
              <a:extLst>
                <a:ext uri="{FF2B5EF4-FFF2-40B4-BE49-F238E27FC236}">
                  <a16:creationId xmlns:a16="http://schemas.microsoft.com/office/drawing/2014/main" id="{7EEC33A7-B4C5-4A3B-BE1D-48F2B15C53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0990" y="3978102"/>
              <a:ext cx="286472" cy="468951"/>
              <a:chOff x="6531125" y="4555470"/>
              <a:chExt cx="1070999" cy="1753255"/>
            </a:xfrm>
            <a:solidFill>
              <a:schemeClr val="bg1"/>
            </a:solidFill>
          </p:grpSpPr>
          <p:sp>
            <p:nvSpPr>
              <p:cNvPr id="171" name="Freeform 50">
                <a:extLst>
                  <a:ext uri="{FF2B5EF4-FFF2-40B4-BE49-F238E27FC236}">
                    <a16:creationId xmlns:a16="http://schemas.microsoft.com/office/drawing/2014/main" id="{E4E9559A-4DAD-4111-905B-61C790870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841" y="4841809"/>
                <a:ext cx="95229" cy="495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0" y="25"/>
                  </a:cxn>
                  <a:cxn ang="0">
                    <a:pos x="62" y="32"/>
                  </a:cxn>
                  <a:cxn ang="0">
                    <a:pos x="40" y="5"/>
                  </a:cxn>
                </a:cxnLst>
                <a:rect l="0" t="0" r="r" b="b"/>
                <a:pathLst>
                  <a:path w="62" h="32">
                    <a:moveTo>
                      <a:pt x="40" y="5"/>
                    </a:moveTo>
                    <a:cubicBezTo>
                      <a:pt x="23" y="0"/>
                      <a:pt x="6" y="8"/>
                      <a:pt x="0" y="2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1" y="20"/>
                      <a:pt x="52" y="9"/>
                      <a:pt x="4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2" name="Freeform 51">
                <a:extLst>
                  <a:ext uri="{FF2B5EF4-FFF2-40B4-BE49-F238E27FC236}">
                    <a16:creationId xmlns:a16="http://schemas.microsoft.com/office/drawing/2014/main" id="{2B9434AC-CFCB-402B-8452-83156D66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799" y="4755711"/>
                <a:ext cx="890325" cy="1553014"/>
              </a:xfrm>
              <a:custGeom>
                <a:avLst/>
                <a:gdLst/>
                <a:ahLst/>
                <a:cxnLst>
                  <a:cxn ang="0">
                    <a:pos x="560" y="10"/>
                  </a:cxn>
                  <a:cxn ang="0">
                    <a:pos x="516" y="18"/>
                  </a:cxn>
                  <a:cxn ang="0">
                    <a:pos x="350" y="196"/>
                  </a:cxn>
                  <a:cxn ang="0">
                    <a:pos x="285" y="250"/>
                  </a:cxn>
                  <a:cxn ang="0">
                    <a:pos x="269" y="262"/>
                  </a:cxn>
                  <a:cxn ang="0">
                    <a:pos x="125" y="262"/>
                  </a:cxn>
                  <a:cxn ang="0">
                    <a:pos x="118" y="263"/>
                  </a:cxn>
                  <a:cxn ang="0">
                    <a:pos x="109" y="262"/>
                  </a:cxn>
                  <a:cxn ang="0">
                    <a:pos x="0" y="272"/>
                  </a:cxn>
                  <a:cxn ang="0">
                    <a:pos x="67" y="318"/>
                  </a:cxn>
                  <a:cxn ang="0">
                    <a:pos x="94" y="324"/>
                  </a:cxn>
                  <a:cxn ang="0">
                    <a:pos x="94" y="958"/>
                  </a:cxn>
                  <a:cxn ang="0">
                    <a:pos x="143" y="1008"/>
                  </a:cxn>
                  <a:cxn ang="0">
                    <a:pos x="193" y="958"/>
                  </a:cxn>
                  <a:cxn ang="0">
                    <a:pos x="193" y="597"/>
                  </a:cxn>
                  <a:cxn ang="0">
                    <a:pos x="211" y="597"/>
                  </a:cxn>
                  <a:cxn ang="0">
                    <a:pos x="211" y="958"/>
                  </a:cxn>
                  <a:cxn ang="0">
                    <a:pos x="261" y="1008"/>
                  </a:cxn>
                  <a:cxn ang="0">
                    <a:pos x="310" y="958"/>
                  </a:cxn>
                  <a:cxn ang="0">
                    <a:pos x="310" y="311"/>
                  </a:cxn>
                  <a:cxn ang="0">
                    <a:pos x="568" y="55"/>
                  </a:cxn>
                  <a:cxn ang="0">
                    <a:pos x="560" y="10"/>
                  </a:cxn>
                </a:cxnLst>
                <a:rect l="0" t="0" r="r" b="b"/>
                <a:pathLst>
                  <a:path w="578" h="1008">
                    <a:moveTo>
                      <a:pt x="560" y="10"/>
                    </a:moveTo>
                    <a:cubicBezTo>
                      <a:pt x="546" y="0"/>
                      <a:pt x="526" y="3"/>
                      <a:pt x="516" y="18"/>
                    </a:cubicBezTo>
                    <a:cubicBezTo>
                      <a:pt x="466" y="88"/>
                      <a:pt x="401" y="151"/>
                      <a:pt x="350" y="196"/>
                    </a:cubicBezTo>
                    <a:cubicBezTo>
                      <a:pt x="324" y="219"/>
                      <a:pt x="301" y="237"/>
                      <a:pt x="285" y="250"/>
                    </a:cubicBezTo>
                    <a:cubicBezTo>
                      <a:pt x="279" y="255"/>
                      <a:pt x="273" y="259"/>
                      <a:pt x="269" y="262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2" y="262"/>
                      <a:pt x="120" y="262"/>
                      <a:pt x="118" y="263"/>
                    </a:cubicBezTo>
                    <a:cubicBezTo>
                      <a:pt x="115" y="262"/>
                      <a:pt x="112" y="262"/>
                      <a:pt x="109" y="26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" y="297"/>
                      <a:pt x="45" y="311"/>
                      <a:pt x="67" y="318"/>
                    </a:cubicBezTo>
                    <a:cubicBezTo>
                      <a:pt x="77" y="321"/>
                      <a:pt x="86" y="323"/>
                      <a:pt x="94" y="324"/>
                    </a:cubicBezTo>
                    <a:cubicBezTo>
                      <a:pt x="94" y="958"/>
                      <a:pt x="94" y="958"/>
                      <a:pt x="94" y="958"/>
                    </a:cubicBezTo>
                    <a:cubicBezTo>
                      <a:pt x="94" y="986"/>
                      <a:pt x="116" y="1008"/>
                      <a:pt x="143" y="1008"/>
                    </a:cubicBezTo>
                    <a:cubicBezTo>
                      <a:pt x="171" y="1008"/>
                      <a:pt x="193" y="986"/>
                      <a:pt x="193" y="95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211" y="597"/>
                      <a:pt x="211" y="597"/>
                      <a:pt x="211" y="597"/>
                    </a:cubicBezTo>
                    <a:cubicBezTo>
                      <a:pt x="211" y="958"/>
                      <a:pt x="211" y="958"/>
                      <a:pt x="211" y="958"/>
                    </a:cubicBezTo>
                    <a:cubicBezTo>
                      <a:pt x="211" y="986"/>
                      <a:pt x="233" y="1008"/>
                      <a:pt x="261" y="1008"/>
                    </a:cubicBezTo>
                    <a:cubicBezTo>
                      <a:pt x="288" y="1008"/>
                      <a:pt x="310" y="986"/>
                      <a:pt x="310" y="958"/>
                    </a:cubicBezTo>
                    <a:cubicBezTo>
                      <a:pt x="310" y="311"/>
                      <a:pt x="310" y="311"/>
                      <a:pt x="310" y="311"/>
                    </a:cubicBezTo>
                    <a:cubicBezTo>
                      <a:pt x="351" y="280"/>
                      <a:pt x="478" y="181"/>
                      <a:pt x="568" y="55"/>
                    </a:cubicBezTo>
                    <a:cubicBezTo>
                      <a:pt x="578" y="40"/>
                      <a:pt x="575" y="20"/>
                      <a:pt x="5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3" name="Freeform 52">
                <a:extLst>
                  <a:ext uri="{FF2B5EF4-FFF2-40B4-BE49-F238E27FC236}">
                    <a16:creationId xmlns:a16="http://schemas.microsoft.com/office/drawing/2014/main" id="{BE76ADDE-9189-4086-9A43-4E5A98469F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0924" y="4888119"/>
                <a:ext cx="341780" cy="275903"/>
              </a:xfrm>
              <a:custGeom>
                <a:avLst/>
                <a:gdLst/>
                <a:ahLst/>
                <a:cxnLst>
                  <a:cxn ang="0">
                    <a:pos x="222" y="160"/>
                  </a:cxn>
                  <a:cxn ang="0">
                    <a:pos x="137" y="63"/>
                  </a:cxn>
                  <a:cxn ang="0">
                    <a:pos x="148" y="18"/>
                  </a:cxn>
                  <a:cxn ang="0">
                    <a:pos x="0" y="0"/>
                  </a:cxn>
                  <a:cxn ang="0">
                    <a:pos x="25" y="179"/>
                  </a:cxn>
                  <a:cxn ang="0">
                    <a:pos x="222" y="160"/>
                  </a:cxn>
                  <a:cxn ang="0">
                    <a:pos x="43" y="90"/>
                  </a:cxn>
                  <a:cxn ang="0">
                    <a:pos x="85" y="47"/>
                  </a:cxn>
                  <a:cxn ang="0">
                    <a:pos x="127" y="90"/>
                  </a:cxn>
                  <a:cxn ang="0">
                    <a:pos x="85" y="133"/>
                  </a:cxn>
                  <a:cxn ang="0">
                    <a:pos x="43" y="90"/>
                  </a:cxn>
                </a:cxnLst>
                <a:rect l="0" t="0" r="r" b="b"/>
                <a:pathLst>
                  <a:path w="222" h="179">
                    <a:moveTo>
                      <a:pt x="222" y="160"/>
                    </a:moveTo>
                    <a:cubicBezTo>
                      <a:pt x="174" y="154"/>
                      <a:pt x="137" y="113"/>
                      <a:pt x="137" y="63"/>
                    </a:cubicBezTo>
                    <a:cubicBezTo>
                      <a:pt x="137" y="47"/>
                      <a:pt x="141" y="31"/>
                      <a:pt x="14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79"/>
                      <a:pt x="25" y="179"/>
                      <a:pt x="25" y="179"/>
                    </a:cubicBezTo>
                    <a:lnTo>
                      <a:pt x="222" y="160"/>
                    </a:lnTo>
                    <a:close/>
                    <a:moveTo>
                      <a:pt x="43" y="90"/>
                    </a:moveTo>
                    <a:cubicBezTo>
                      <a:pt x="43" y="66"/>
                      <a:pt x="62" y="47"/>
                      <a:pt x="85" y="47"/>
                    </a:cubicBezTo>
                    <a:cubicBezTo>
                      <a:pt x="108" y="47"/>
                      <a:pt x="127" y="66"/>
                      <a:pt x="127" y="90"/>
                    </a:cubicBezTo>
                    <a:cubicBezTo>
                      <a:pt x="127" y="113"/>
                      <a:pt x="108" y="133"/>
                      <a:pt x="85" y="133"/>
                    </a:cubicBezTo>
                    <a:cubicBezTo>
                      <a:pt x="62" y="133"/>
                      <a:pt x="43" y="113"/>
                      <a:pt x="43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4" name="Freeform 53">
                <a:extLst>
                  <a:ext uri="{FF2B5EF4-FFF2-40B4-BE49-F238E27FC236}">
                    <a16:creationId xmlns:a16="http://schemas.microsoft.com/office/drawing/2014/main" id="{C68592AF-2006-49F4-A8B6-B2802DD4A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125" y="4880292"/>
                <a:ext cx="155889" cy="299384"/>
              </a:xfrm>
              <a:custGeom>
                <a:avLst/>
                <a:gdLst/>
                <a:ahLst/>
                <a:cxnLst>
                  <a:cxn ang="0">
                    <a:pos x="177" y="10"/>
                  </a:cxn>
                  <a:cxn ang="0">
                    <a:pos x="90" y="0"/>
                  </a:cxn>
                  <a:cxn ang="0">
                    <a:pos x="0" y="459"/>
                  </a:cxn>
                  <a:cxn ang="0">
                    <a:pos x="239" y="437"/>
                  </a:cxn>
                  <a:cxn ang="0">
                    <a:pos x="177" y="10"/>
                  </a:cxn>
                </a:cxnLst>
                <a:rect l="0" t="0" r="r" b="b"/>
                <a:pathLst>
                  <a:path w="239" h="459">
                    <a:moveTo>
                      <a:pt x="177" y="10"/>
                    </a:moveTo>
                    <a:lnTo>
                      <a:pt x="90" y="0"/>
                    </a:lnTo>
                    <a:lnTo>
                      <a:pt x="0" y="459"/>
                    </a:lnTo>
                    <a:lnTo>
                      <a:pt x="239" y="437"/>
                    </a:lnTo>
                    <a:lnTo>
                      <a:pt x="17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5" name="Oval 54">
                <a:extLst>
                  <a:ext uri="{FF2B5EF4-FFF2-40B4-BE49-F238E27FC236}">
                    <a16:creationId xmlns:a16="http://schemas.microsoft.com/office/drawing/2014/main" id="{CA3EFACA-3381-4FDB-8DD3-35A4F041C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94" y="4846375"/>
                <a:ext cx="277208" cy="2778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6" name="Oval 55">
                <a:extLst>
                  <a:ext uri="{FF2B5EF4-FFF2-40B4-BE49-F238E27FC236}">
                    <a16:creationId xmlns:a16="http://schemas.microsoft.com/office/drawing/2014/main" id="{52B8AF18-DDDA-4FF0-A1BC-0C17B3737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153" y="4997697"/>
                <a:ext cx="58703" cy="567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7" name="Freeform 56">
                <a:extLst>
                  <a:ext uri="{FF2B5EF4-FFF2-40B4-BE49-F238E27FC236}">
                    <a16:creationId xmlns:a16="http://schemas.microsoft.com/office/drawing/2014/main" id="{2B3F57B9-F53D-48B6-962C-9D312C61D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14" y="4555470"/>
                <a:ext cx="169586" cy="228288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75" y="107"/>
                  </a:cxn>
                  <a:cxn ang="0">
                    <a:pos x="61" y="137"/>
                  </a:cxn>
                  <a:cxn ang="0">
                    <a:pos x="94" y="141"/>
                  </a:cxn>
                  <a:cxn ang="0">
                    <a:pos x="110" y="117"/>
                  </a:cxn>
                  <a:cxn ang="0">
                    <a:pos x="110" y="117"/>
                  </a:cxn>
                  <a:cxn ang="0">
                    <a:pos x="110" y="51"/>
                  </a:cxn>
                  <a:cxn ang="0">
                    <a:pos x="98" y="29"/>
                  </a:cxn>
                  <a:cxn ang="0">
                    <a:pos x="98" y="29"/>
                  </a:cxn>
                  <a:cxn ang="0">
                    <a:pos x="52" y="4"/>
                  </a:cxn>
                  <a:cxn ang="0">
                    <a:pos x="40" y="11"/>
                  </a:cxn>
                  <a:cxn ang="0">
                    <a:pos x="40" y="74"/>
                  </a:cxn>
                  <a:cxn ang="0">
                    <a:pos x="35" y="73"/>
                  </a:cxn>
                  <a:cxn ang="0">
                    <a:pos x="20" y="78"/>
                  </a:cxn>
                  <a:cxn ang="0">
                    <a:pos x="6" y="108"/>
                  </a:cxn>
                  <a:cxn ang="0">
                    <a:pos x="39" y="112"/>
                  </a:cxn>
                  <a:cxn ang="0">
                    <a:pos x="54" y="88"/>
                  </a:cxn>
                  <a:cxn ang="0">
                    <a:pos x="55" y="88"/>
                  </a:cxn>
                  <a:cxn ang="0">
                    <a:pos x="55" y="46"/>
                  </a:cxn>
                  <a:cxn ang="0">
                    <a:pos x="67" y="39"/>
                  </a:cxn>
                  <a:cxn ang="0">
                    <a:pos x="83" y="48"/>
                  </a:cxn>
                  <a:cxn ang="0">
                    <a:pos x="95" y="70"/>
                  </a:cxn>
                  <a:cxn ang="0">
                    <a:pos x="95" y="103"/>
                  </a:cxn>
                  <a:cxn ang="0">
                    <a:pos x="91" y="103"/>
                  </a:cxn>
                </a:cxnLst>
                <a:rect l="0" t="0" r="r" b="b"/>
                <a:pathLst>
                  <a:path w="110" h="148">
                    <a:moveTo>
                      <a:pt x="91" y="103"/>
                    </a:moveTo>
                    <a:cubicBezTo>
                      <a:pt x="86" y="103"/>
                      <a:pt x="80" y="104"/>
                      <a:pt x="75" y="107"/>
                    </a:cubicBezTo>
                    <a:cubicBezTo>
                      <a:pt x="62" y="114"/>
                      <a:pt x="56" y="128"/>
                      <a:pt x="61" y="137"/>
                    </a:cubicBezTo>
                    <a:cubicBezTo>
                      <a:pt x="67" y="147"/>
                      <a:pt x="81" y="148"/>
                      <a:pt x="94" y="141"/>
                    </a:cubicBezTo>
                    <a:cubicBezTo>
                      <a:pt x="105" y="135"/>
                      <a:pt x="110" y="126"/>
                      <a:pt x="110" y="117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10" y="43"/>
                      <a:pt x="104" y="33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40" y="4"/>
                      <a:pt x="40" y="1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8" y="73"/>
                      <a:pt x="37" y="73"/>
                      <a:pt x="35" y="73"/>
                    </a:cubicBezTo>
                    <a:cubicBezTo>
                      <a:pt x="30" y="73"/>
                      <a:pt x="25" y="75"/>
                      <a:pt x="20" y="78"/>
                    </a:cubicBezTo>
                    <a:cubicBezTo>
                      <a:pt x="7" y="85"/>
                      <a:pt x="0" y="98"/>
                      <a:pt x="6" y="108"/>
                    </a:cubicBezTo>
                    <a:cubicBezTo>
                      <a:pt x="11" y="117"/>
                      <a:pt x="26" y="119"/>
                      <a:pt x="39" y="112"/>
                    </a:cubicBezTo>
                    <a:cubicBezTo>
                      <a:pt x="49" y="106"/>
                      <a:pt x="55" y="96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8"/>
                      <a:pt x="60" y="35"/>
                      <a:pt x="67" y="3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90" y="52"/>
                      <a:pt x="95" y="62"/>
                      <a:pt x="95" y="70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2" y="103"/>
                      <a:pt x="91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68" name="Group 214">
              <a:extLst>
                <a:ext uri="{FF2B5EF4-FFF2-40B4-BE49-F238E27FC236}">
                  <a16:creationId xmlns:a16="http://schemas.microsoft.com/office/drawing/2014/main" id="{E88A0D1C-C7C9-46D8-A385-13B141AD06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8892" y="4094291"/>
              <a:ext cx="165375" cy="352768"/>
              <a:chOff x="-1792999" y="3284984"/>
              <a:chExt cx="485284" cy="1035190"/>
            </a:xfrm>
            <a:solidFill>
              <a:schemeClr val="bg1"/>
            </a:solidFill>
          </p:grpSpPr>
          <p:sp>
            <p:nvSpPr>
              <p:cNvPr id="169" name="Oval 80">
                <a:extLst>
                  <a:ext uri="{FF2B5EF4-FFF2-40B4-BE49-F238E27FC236}">
                    <a16:creationId xmlns:a16="http://schemas.microsoft.com/office/drawing/2014/main" id="{2F76D51D-D90B-4374-AD84-3FFD9C9EB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924" y="3284984"/>
                <a:ext cx="198747" cy="19691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0" name="Freeform 81">
                <a:extLst>
                  <a:ext uri="{FF2B5EF4-FFF2-40B4-BE49-F238E27FC236}">
                    <a16:creationId xmlns:a16="http://schemas.microsoft.com/office/drawing/2014/main" id="{E876D0D8-A50F-4834-BFF2-EC4E07F52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2999" y="3495314"/>
                <a:ext cx="485284" cy="824860"/>
              </a:xfrm>
              <a:custGeom>
                <a:avLst/>
                <a:gdLst/>
                <a:ahLst/>
                <a:cxnLst>
                  <a:cxn ang="0">
                    <a:pos x="334" y="247"/>
                  </a:cxn>
                  <a:cxn ang="0">
                    <a:pos x="297" y="54"/>
                  </a:cxn>
                  <a:cxn ang="0">
                    <a:pos x="296" y="51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6" y="0"/>
                  </a:cxn>
                  <a:cxn ang="0">
                    <a:pos x="41" y="51"/>
                  </a:cxn>
                  <a:cxn ang="0">
                    <a:pos x="40" y="54"/>
                  </a:cxn>
                  <a:cxn ang="0">
                    <a:pos x="3" y="247"/>
                  </a:cxn>
                  <a:cxn ang="0">
                    <a:pos x="22" y="275"/>
                  </a:cxn>
                  <a:cxn ang="0">
                    <a:pos x="50" y="256"/>
                  </a:cxn>
                  <a:cxn ang="0">
                    <a:pos x="83" y="86"/>
                  </a:cxn>
                  <a:cxn ang="0">
                    <a:pos x="88" y="92"/>
                  </a:cxn>
                  <a:cxn ang="0">
                    <a:pos x="32" y="374"/>
                  </a:cxn>
                  <a:cxn ang="0">
                    <a:pos x="91" y="374"/>
                  </a:cxn>
                  <a:cxn ang="0">
                    <a:pos x="91" y="537"/>
                  </a:cxn>
                  <a:cxn ang="0">
                    <a:pos x="127" y="573"/>
                  </a:cxn>
                  <a:cxn ang="0">
                    <a:pos x="164" y="537"/>
                  </a:cxn>
                  <a:cxn ang="0">
                    <a:pos x="164" y="374"/>
                  </a:cxn>
                  <a:cxn ang="0">
                    <a:pos x="165" y="374"/>
                  </a:cxn>
                  <a:cxn ang="0">
                    <a:pos x="165" y="374"/>
                  </a:cxn>
                  <a:cxn ang="0">
                    <a:pos x="168" y="374"/>
                  </a:cxn>
                  <a:cxn ang="0">
                    <a:pos x="168" y="537"/>
                  </a:cxn>
                  <a:cxn ang="0">
                    <a:pos x="205" y="573"/>
                  </a:cxn>
                  <a:cxn ang="0">
                    <a:pos x="241" y="537"/>
                  </a:cxn>
                  <a:cxn ang="0">
                    <a:pos x="241" y="374"/>
                  </a:cxn>
                  <a:cxn ang="0">
                    <a:pos x="305" y="374"/>
                  </a:cxn>
                  <a:cxn ang="0">
                    <a:pos x="249" y="89"/>
                  </a:cxn>
                  <a:cxn ang="0">
                    <a:pos x="255" y="90"/>
                  </a:cxn>
                  <a:cxn ang="0">
                    <a:pos x="287" y="256"/>
                  </a:cxn>
                  <a:cxn ang="0">
                    <a:pos x="315" y="275"/>
                  </a:cxn>
                  <a:cxn ang="0">
                    <a:pos x="334" y="247"/>
                  </a:cxn>
                </a:cxnLst>
                <a:rect l="0" t="0" r="r" b="b"/>
                <a:pathLst>
                  <a:path w="337" h="573">
                    <a:moveTo>
                      <a:pt x="334" y="247"/>
                    </a:moveTo>
                    <a:cubicBezTo>
                      <a:pt x="297" y="54"/>
                      <a:pt x="297" y="54"/>
                      <a:pt x="297" y="54"/>
                    </a:cubicBezTo>
                    <a:cubicBezTo>
                      <a:pt x="297" y="53"/>
                      <a:pt x="296" y="52"/>
                      <a:pt x="296" y="51"/>
                    </a:cubicBezTo>
                    <a:cubicBezTo>
                      <a:pt x="288" y="19"/>
                      <a:pt x="256" y="0"/>
                      <a:pt x="171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81" y="0"/>
                      <a:pt x="49" y="19"/>
                      <a:pt x="41" y="51"/>
                    </a:cubicBezTo>
                    <a:cubicBezTo>
                      <a:pt x="40" y="52"/>
                      <a:pt x="40" y="53"/>
                      <a:pt x="40" y="54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0" y="260"/>
                      <a:pt x="9" y="273"/>
                      <a:pt x="22" y="275"/>
                    </a:cubicBezTo>
                    <a:cubicBezTo>
                      <a:pt x="35" y="278"/>
                      <a:pt x="47" y="269"/>
                      <a:pt x="50" y="25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5" y="82"/>
                      <a:pt x="89" y="83"/>
                      <a:pt x="88" y="92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91" y="374"/>
                      <a:pt x="91" y="374"/>
                      <a:pt x="91" y="374"/>
                    </a:cubicBezTo>
                    <a:cubicBezTo>
                      <a:pt x="91" y="537"/>
                      <a:pt x="91" y="537"/>
                      <a:pt x="91" y="537"/>
                    </a:cubicBezTo>
                    <a:cubicBezTo>
                      <a:pt x="91" y="557"/>
                      <a:pt x="107" y="573"/>
                      <a:pt x="127" y="573"/>
                    </a:cubicBezTo>
                    <a:cubicBezTo>
                      <a:pt x="147" y="573"/>
                      <a:pt x="164" y="557"/>
                      <a:pt x="164" y="537"/>
                    </a:cubicBezTo>
                    <a:cubicBezTo>
                      <a:pt x="164" y="374"/>
                      <a:pt x="164" y="374"/>
                      <a:pt x="164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8" y="374"/>
                      <a:pt x="168" y="374"/>
                      <a:pt x="168" y="374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57"/>
                      <a:pt x="185" y="573"/>
                      <a:pt x="205" y="573"/>
                    </a:cubicBezTo>
                    <a:cubicBezTo>
                      <a:pt x="225" y="573"/>
                      <a:pt x="241" y="557"/>
                      <a:pt x="241" y="537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305" y="374"/>
                      <a:pt x="305" y="374"/>
                      <a:pt x="305" y="374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49" y="82"/>
                      <a:pt x="254" y="83"/>
                      <a:pt x="255" y="90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9" y="269"/>
                      <a:pt x="302" y="278"/>
                      <a:pt x="315" y="275"/>
                    </a:cubicBezTo>
                    <a:cubicBezTo>
                      <a:pt x="328" y="273"/>
                      <a:pt x="337" y="260"/>
                      <a:pt x="334" y="2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178" name="Skupina 177">
            <a:extLst>
              <a:ext uri="{FF2B5EF4-FFF2-40B4-BE49-F238E27FC236}">
                <a16:creationId xmlns:a16="http://schemas.microsoft.com/office/drawing/2014/main" id="{3EFC1FA5-5D9E-477B-8E0A-B392172A4653}"/>
              </a:ext>
            </a:extLst>
          </p:cNvPr>
          <p:cNvGrpSpPr/>
          <p:nvPr/>
        </p:nvGrpSpPr>
        <p:grpSpPr>
          <a:xfrm>
            <a:off x="8091923" y="693478"/>
            <a:ext cx="324000" cy="324000"/>
            <a:chOff x="3082862" y="3924300"/>
            <a:chExt cx="612000" cy="612000"/>
          </a:xfrm>
        </p:grpSpPr>
        <p:sp>
          <p:nvSpPr>
            <p:cNvPr id="179" name="Ovál 178">
              <a:extLst>
                <a:ext uri="{FF2B5EF4-FFF2-40B4-BE49-F238E27FC236}">
                  <a16:creationId xmlns:a16="http://schemas.microsoft.com/office/drawing/2014/main" id="{45555CDF-C71F-4CC8-BBA2-59F65210DDE0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0" name="Group 18">
              <a:extLst>
                <a:ext uri="{FF2B5EF4-FFF2-40B4-BE49-F238E27FC236}">
                  <a16:creationId xmlns:a16="http://schemas.microsoft.com/office/drawing/2014/main" id="{E836A17F-4711-422F-930E-5846EE1B6A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184" name="Freeform 11">
                <a:extLst>
                  <a:ext uri="{FF2B5EF4-FFF2-40B4-BE49-F238E27FC236}">
                    <a16:creationId xmlns:a16="http://schemas.microsoft.com/office/drawing/2014/main" id="{4F1C176E-3209-4DCF-B25C-042F12EDD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5" name="Freeform 13">
                <a:extLst>
                  <a:ext uri="{FF2B5EF4-FFF2-40B4-BE49-F238E27FC236}">
                    <a16:creationId xmlns:a16="http://schemas.microsoft.com/office/drawing/2014/main" id="{8FC9616C-E744-4ED8-992F-173A91F08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81" name="Group 15">
              <a:extLst>
                <a:ext uri="{FF2B5EF4-FFF2-40B4-BE49-F238E27FC236}">
                  <a16:creationId xmlns:a16="http://schemas.microsoft.com/office/drawing/2014/main" id="{521FB4FF-1D66-4C18-8C9B-04AB0F4427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182" name="Freeform 14">
                <a:extLst>
                  <a:ext uri="{FF2B5EF4-FFF2-40B4-BE49-F238E27FC236}">
                    <a16:creationId xmlns:a16="http://schemas.microsoft.com/office/drawing/2014/main" id="{99439368-C182-4A83-B678-7E8EC20E4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3" name="Freeform 15">
                <a:extLst>
                  <a:ext uri="{FF2B5EF4-FFF2-40B4-BE49-F238E27FC236}">
                    <a16:creationId xmlns:a16="http://schemas.microsoft.com/office/drawing/2014/main" id="{F5985D2C-D784-452A-8676-20D716995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186" name="Skupina 185">
            <a:extLst>
              <a:ext uri="{FF2B5EF4-FFF2-40B4-BE49-F238E27FC236}">
                <a16:creationId xmlns:a16="http://schemas.microsoft.com/office/drawing/2014/main" id="{D7E9EF0E-B31F-4D93-A95A-C9341FEA0633}"/>
              </a:ext>
            </a:extLst>
          </p:cNvPr>
          <p:cNvGrpSpPr/>
          <p:nvPr/>
        </p:nvGrpSpPr>
        <p:grpSpPr>
          <a:xfrm>
            <a:off x="7703063" y="693478"/>
            <a:ext cx="324000" cy="324000"/>
            <a:chOff x="4338000" y="3040086"/>
            <a:chExt cx="468000" cy="468000"/>
          </a:xfrm>
        </p:grpSpPr>
        <p:sp>
          <p:nvSpPr>
            <p:cNvPr id="187" name="Ovál 186">
              <a:extLst>
                <a:ext uri="{FF2B5EF4-FFF2-40B4-BE49-F238E27FC236}">
                  <a16:creationId xmlns:a16="http://schemas.microsoft.com/office/drawing/2014/main" id="{22BA6426-4659-450C-A563-3DEFAC90BE83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8" name="Skupina 187">
              <a:extLst>
                <a:ext uri="{FF2B5EF4-FFF2-40B4-BE49-F238E27FC236}">
                  <a16:creationId xmlns:a16="http://schemas.microsoft.com/office/drawing/2014/main" id="{D0F3BA6B-BE0C-47F3-B3FC-0005628408E8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192" name="Freeform 11">
                <a:extLst>
                  <a:ext uri="{FF2B5EF4-FFF2-40B4-BE49-F238E27FC236}">
                    <a16:creationId xmlns:a16="http://schemas.microsoft.com/office/drawing/2014/main" id="{992E0F94-C0A4-4745-92E1-742086899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3" name="Freeform 14">
                <a:extLst>
                  <a:ext uri="{FF2B5EF4-FFF2-40B4-BE49-F238E27FC236}">
                    <a16:creationId xmlns:a16="http://schemas.microsoft.com/office/drawing/2014/main" id="{189A7EBA-86E0-43E8-93EF-2AA344D6E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4" name="Freeform 15">
                <a:extLst>
                  <a:ext uri="{FF2B5EF4-FFF2-40B4-BE49-F238E27FC236}">
                    <a16:creationId xmlns:a16="http://schemas.microsoft.com/office/drawing/2014/main" id="{BFDA450F-C30A-4E3F-BE25-1D89A526E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89" name="Skupina 188">
              <a:extLst>
                <a:ext uri="{FF2B5EF4-FFF2-40B4-BE49-F238E27FC236}">
                  <a16:creationId xmlns:a16="http://schemas.microsoft.com/office/drawing/2014/main" id="{BD4F9CAA-4318-4830-82C9-C57D727BC095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190" name="Freeform 16">
                <a:extLst>
                  <a:ext uri="{FF2B5EF4-FFF2-40B4-BE49-F238E27FC236}">
                    <a16:creationId xmlns:a16="http://schemas.microsoft.com/office/drawing/2014/main" id="{06F63943-FCDE-413B-A758-AF52B62C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1" name="Freeform 17">
                <a:extLst>
                  <a:ext uri="{FF2B5EF4-FFF2-40B4-BE49-F238E27FC236}">
                    <a16:creationId xmlns:a16="http://schemas.microsoft.com/office/drawing/2014/main" id="{25D38CFA-52DC-4FAB-8C48-D6F5C59AA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sp>
        <p:nvSpPr>
          <p:cNvPr id="195" name="Obdélník: se zakulacenými rohy 194">
            <a:extLst>
              <a:ext uri="{FF2B5EF4-FFF2-40B4-BE49-F238E27FC236}">
                <a16:creationId xmlns:a16="http://schemas.microsoft.com/office/drawing/2014/main" id="{8EF0EB80-87EA-468B-B76D-75857DD1D73A}"/>
              </a:ext>
            </a:extLst>
          </p:cNvPr>
          <p:cNvSpPr/>
          <p:nvPr/>
        </p:nvSpPr>
        <p:spPr>
          <a:xfrm>
            <a:off x="4634242" y="3573843"/>
            <a:ext cx="1368000" cy="1154269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96" name="Freeform 19">
            <a:extLst>
              <a:ext uri="{FF2B5EF4-FFF2-40B4-BE49-F238E27FC236}">
                <a16:creationId xmlns:a16="http://schemas.microsoft.com/office/drawing/2014/main" id="{570E99A5-4458-4581-BF3A-DA81766A5D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4782" y="3644883"/>
            <a:ext cx="326336" cy="276862"/>
          </a:xfrm>
          <a:custGeom>
            <a:avLst/>
            <a:gdLst/>
            <a:ahLst/>
            <a:cxnLst>
              <a:cxn ang="0">
                <a:pos x="94" y="132"/>
              </a:cxn>
              <a:cxn ang="0">
                <a:pos x="100" y="116"/>
              </a:cxn>
              <a:cxn ang="0">
                <a:pos x="158" y="125"/>
              </a:cxn>
              <a:cxn ang="0">
                <a:pos x="171" y="132"/>
              </a:cxn>
              <a:cxn ang="0">
                <a:pos x="178" y="116"/>
              </a:cxn>
              <a:cxn ang="0">
                <a:pos x="221" y="204"/>
              </a:cxn>
              <a:cxn ang="0">
                <a:pos x="221" y="204"/>
              </a:cxn>
              <a:cxn ang="0">
                <a:pos x="42" y="209"/>
              </a:cxn>
              <a:cxn ang="0">
                <a:pos x="38" y="204"/>
              </a:cxn>
              <a:cxn ang="0">
                <a:pos x="38" y="94"/>
              </a:cxn>
              <a:cxn ang="0">
                <a:pos x="81" y="125"/>
              </a:cxn>
              <a:cxn ang="0">
                <a:pos x="200" y="116"/>
              </a:cxn>
              <a:cxn ang="0">
                <a:pos x="190" y="188"/>
              </a:cxn>
              <a:cxn ang="0">
                <a:pos x="59" y="177"/>
              </a:cxn>
              <a:cxn ang="0">
                <a:pos x="75" y="121"/>
              </a:cxn>
              <a:cxn ang="0">
                <a:pos x="88" y="137"/>
              </a:cxn>
              <a:cxn ang="0">
                <a:pos x="106" y="125"/>
              </a:cxn>
              <a:cxn ang="0">
                <a:pos x="153" y="122"/>
              </a:cxn>
              <a:cxn ang="0">
                <a:pos x="165" y="137"/>
              </a:cxn>
              <a:cxn ang="0">
                <a:pos x="183" y="125"/>
              </a:cxn>
              <a:cxn ang="0">
                <a:pos x="200" y="116"/>
              </a:cxn>
              <a:cxn ang="0">
                <a:pos x="247" y="175"/>
              </a:cxn>
              <a:cxn ang="0">
                <a:pos x="232" y="197"/>
              </a:cxn>
              <a:cxn ang="0">
                <a:pos x="231" y="209"/>
              </a:cxn>
              <a:cxn ang="0">
                <a:pos x="42" y="220"/>
              </a:cxn>
              <a:cxn ang="0">
                <a:pos x="0" y="175"/>
              </a:cxn>
              <a:cxn ang="0">
                <a:pos x="26" y="75"/>
              </a:cxn>
              <a:cxn ang="0">
                <a:pos x="22" y="50"/>
              </a:cxn>
              <a:cxn ang="0">
                <a:pos x="28" y="37"/>
              </a:cxn>
              <a:cxn ang="0">
                <a:pos x="230" y="37"/>
              </a:cxn>
              <a:cxn ang="0">
                <a:pos x="236" y="50"/>
              </a:cxn>
              <a:cxn ang="0">
                <a:pos x="232" y="75"/>
              </a:cxn>
              <a:cxn ang="0">
                <a:pos x="258" y="175"/>
              </a:cxn>
              <a:cxn ang="0">
                <a:pos x="26" y="197"/>
              </a:cxn>
              <a:cxn ang="0">
                <a:pos x="11" y="175"/>
              </a:cxn>
              <a:cxn ang="0">
                <a:pos x="100" y="99"/>
              </a:cxn>
              <a:cxn ang="0">
                <a:pos x="88" y="92"/>
              </a:cxn>
              <a:cxn ang="0">
                <a:pos x="81" y="104"/>
              </a:cxn>
              <a:cxn ang="0">
                <a:pos x="33" y="50"/>
              </a:cxn>
              <a:cxn ang="0">
                <a:pos x="225" y="49"/>
              </a:cxn>
              <a:cxn ang="0">
                <a:pos x="212" y="87"/>
              </a:cxn>
              <a:cxn ang="0">
                <a:pos x="178" y="99"/>
              </a:cxn>
              <a:cxn ang="0">
                <a:pos x="165" y="92"/>
              </a:cxn>
              <a:cxn ang="0">
                <a:pos x="158" y="105"/>
              </a:cxn>
              <a:cxn ang="0">
                <a:pos x="164" y="27"/>
              </a:cxn>
              <a:cxn ang="0">
                <a:pos x="160" y="11"/>
              </a:cxn>
              <a:cxn ang="0">
                <a:pos x="94" y="16"/>
              </a:cxn>
              <a:cxn ang="0">
                <a:pos x="90" y="32"/>
              </a:cxn>
              <a:cxn ang="0">
                <a:pos x="83" y="27"/>
              </a:cxn>
              <a:cxn ang="0">
                <a:pos x="99" y="0"/>
              </a:cxn>
              <a:cxn ang="0">
                <a:pos x="175" y="16"/>
              </a:cxn>
              <a:cxn ang="0">
                <a:pos x="171" y="32"/>
              </a:cxn>
              <a:cxn ang="0">
                <a:pos x="164" y="27"/>
              </a:cxn>
            </a:cxnLst>
            <a:rect l="0" t="0" r="r" b="b"/>
            <a:pathLst>
              <a:path w="259" h="220">
                <a:moveTo>
                  <a:pt x="88" y="132"/>
                </a:moveTo>
                <a:cubicBezTo>
                  <a:pt x="94" y="132"/>
                  <a:pt x="94" y="132"/>
                  <a:pt x="94" y="132"/>
                </a:cubicBezTo>
                <a:cubicBezTo>
                  <a:pt x="97" y="132"/>
                  <a:pt x="100" y="129"/>
                  <a:pt x="100" y="125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8" y="125"/>
                  <a:pt x="158" y="125"/>
                  <a:pt x="158" y="125"/>
                </a:cubicBezTo>
                <a:cubicBezTo>
                  <a:pt x="158" y="129"/>
                  <a:pt x="161" y="132"/>
                  <a:pt x="165" y="132"/>
                </a:cubicBezTo>
                <a:cubicBezTo>
                  <a:pt x="171" y="132"/>
                  <a:pt x="171" y="132"/>
                  <a:pt x="171" y="132"/>
                </a:cubicBezTo>
                <a:cubicBezTo>
                  <a:pt x="174" y="132"/>
                  <a:pt x="178" y="129"/>
                  <a:pt x="178" y="125"/>
                </a:cubicBezTo>
                <a:cubicBezTo>
                  <a:pt x="178" y="116"/>
                  <a:pt x="178" y="116"/>
                  <a:pt x="178" y="116"/>
                </a:cubicBezTo>
                <a:cubicBezTo>
                  <a:pt x="196" y="114"/>
                  <a:pt x="211" y="106"/>
                  <a:pt x="221" y="94"/>
                </a:cubicBezTo>
                <a:cubicBezTo>
                  <a:pt x="221" y="204"/>
                  <a:pt x="221" y="204"/>
                  <a:pt x="221" y="204"/>
                </a:cubicBezTo>
                <a:cubicBezTo>
                  <a:pt x="221" y="204"/>
                  <a:pt x="221" y="204"/>
                  <a:pt x="221" y="204"/>
                </a:cubicBezTo>
                <a:cubicBezTo>
                  <a:pt x="221" y="204"/>
                  <a:pt x="221" y="204"/>
                  <a:pt x="221" y="204"/>
                </a:cubicBezTo>
                <a:cubicBezTo>
                  <a:pt x="221" y="207"/>
                  <a:pt x="219" y="209"/>
                  <a:pt x="216" y="209"/>
                </a:cubicBezTo>
                <a:cubicBezTo>
                  <a:pt x="42" y="209"/>
                  <a:pt x="42" y="209"/>
                  <a:pt x="42" y="209"/>
                </a:cubicBezTo>
                <a:cubicBezTo>
                  <a:pt x="41" y="209"/>
                  <a:pt x="40" y="208"/>
                  <a:pt x="39" y="207"/>
                </a:cubicBezTo>
                <a:cubicBezTo>
                  <a:pt x="38" y="206"/>
                  <a:pt x="38" y="205"/>
                  <a:pt x="38" y="204"/>
                </a:cubicBezTo>
                <a:cubicBezTo>
                  <a:pt x="38" y="204"/>
                  <a:pt x="38" y="204"/>
                  <a:pt x="38" y="204"/>
                </a:cubicBezTo>
                <a:cubicBezTo>
                  <a:pt x="38" y="94"/>
                  <a:pt x="38" y="94"/>
                  <a:pt x="38" y="94"/>
                </a:cubicBezTo>
                <a:cubicBezTo>
                  <a:pt x="48" y="106"/>
                  <a:pt x="63" y="114"/>
                  <a:pt x="81" y="11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9"/>
                  <a:pt x="84" y="132"/>
                  <a:pt x="88" y="132"/>
                </a:cubicBezTo>
                <a:close/>
                <a:moveTo>
                  <a:pt x="200" y="116"/>
                </a:moveTo>
                <a:cubicBezTo>
                  <a:pt x="200" y="177"/>
                  <a:pt x="200" y="177"/>
                  <a:pt x="200" y="177"/>
                </a:cubicBezTo>
                <a:cubicBezTo>
                  <a:pt x="200" y="183"/>
                  <a:pt x="196" y="188"/>
                  <a:pt x="190" y="188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63" y="188"/>
                  <a:pt x="59" y="183"/>
                  <a:pt x="59" y="177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64" y="118"/>
                  <a:pt x="70" y="120"/>
                  <a:pt x="75" y="121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5" y="132"/>
                  <a:pt x="81" y="137"/>
                  <a:pt x="88" y="137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100" y="137"/>
                  <a:pt x="106" y="132"/>
                  <a:pt x="106" y="125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53" y="122"/>
                  <a:pt x="153" y="122"/>
                  <a:pt x="153" y="122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53" y="132"/>
                  <a:pt x="158" y="137"/>
                  <a:pt x="165" y="137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178" y="137"/>
                  <a:pt x="183" y="132"/>
                  <a:pt x="183" y="125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9" y="120"/>
                  <a:pt x="195" y="118"/>
                  <a:pt x="200" y="116"/>
                </a:cubicBezTo>
                <a:close/>
                <a:moveTo>
                  <a:pt x="232" y="197"/>
                </a:moveTo>
                <a:cubicBezTo>
                  <a:pt x="244" y="195"/>
                  <a:pt x="247" y="186"/>
                  <a:pt x="247" y="175"/>
                </a:cubicBezTo>
                <a:cubicBezTo>
                  <a:pt x="247" y="160"/>
                  <a:pt x="239" y="128"/>
                  <a:pt x="232" y="109"/>
                </a:cubicBezTo>
                <a:cubicBezTo>
                  <a:pt x="232" y="197"/>
                  <a:pt x="232" y="197"/>
                  <a:pt x="232" y="197"/>
                </a:cubicBezTo>
                <a:close/>
                <a:moveTo>
                  <a:pt x="258" y="175"/>
                </a:moveTo>
                <a:cubicBezTo>
                  <a:pt x="259" y="193"/>
                  <a:pt x="252" y="207"/>
                  <a:pt x="231" y="209"/>
                </a:cubicBezTo>
                <a:cubicBezTo>
                  <a:pt x="229" y="215"/>
                  <a:pt x="223" y="220"/>
                  <a:pt x="216" y="220"/>
                </a:cubicBezTo>
                <a:cubicBezTo>
                  <a:pt x="42" y="220"/>
                  <a:pt x="42" y="220"/>
                  <a:pt x="42" y="220"/>
                </a:cubicBezTo>
                <a:cubicBezTo>
                  <a:pt x="35" y="220"/>
                  <a:pt x="29" y="215"/>
                  <a:pt x="27" y="209"/>
                </a:cubicBezTo>
                <a:cubicBezTo>
                  <a:pt x="6" y="207"/>
                  <a:pt x="0" y="193"/>
                  <a:pt x="0" y="175"/>
                </a:cubicBezTo>
                <a:cubicBezTo>
                  <a:pt x="1" y="157"/>
                  <a:pt x="9" y="122"/>
                  <a:pt x="17" y="102"/>
                </a:cubicBezTo>
                <a:cubicBezTo>
                  <a:pt x="21" y="92"/>
                  <a:pt x="25" y="82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4" y="67"/>
                  <a:pt x="22" y="59"/>
                  <a:pt x="22" y="50"/>
                </a:cubicBezTo>
                <a:cubicBezTo>
                  <a:pt x="22" y="48"/>
                  <a:pt x="22" y="45"/>
                  <a:pt x="22" y="43"/>
                </a:cubicBezTo>
                <a:cubicBezTo>
                  <a:pt x="23" y="40"/>
                  <a:pt x="25" y="37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7"/>
                  <a:pt x="236" y="40"/>
                  <a:pt x="236" y="43"/>
                </a:cubicBezTo>
                <a:cubicBezTo>
                  <a:pt x="236" y="46"/>
                  <a:pt x="236" y="48"/>
                  <a:pt x="236" y="50"/>
                </a:cubicBezTo>
                <a:cubicBezTo>
                  <a:pt x="236" y="59"/>
                  <a:pt x="235" y="67"/>
                  <a:pt x="232" y="75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4" y="82"/>
                  <a:pt x="238" y="92"/>
                  <a:pt x="241" y="102"/>
                </a:cubicBezTo>
                <a:cubicBezTo>
                  <a:pt x="249" y="122"/>
                  <a:pt x="258" y="157"/>
                  <a:pt x="258" y="175"/>
                </a:cubicBezTo>
                <a:close/>
                <a:moveTo>
                  <a:pt x="11" y="175"/>
                </a:moveTo>
                <a:cubicBezTo>
                  <a:pt x="11" y="187"/>
                  <a:pt x="15" y="195"/>
                  <a:pt x="26" y="197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19" y="128"/>
                  <a:pt x="12" y="160"/>
                  <a:pt x="11" y="175"/>
                </a:cubicBezTo>
                <a:close/>
                <a:moveTo>
                  <a:pt x="100" y="105"/>
                </a:moveTo>
                <a:cubicBezTo>
                  <a:pt x="100" y="99"/>
                  <a:pt x="100" y="99"/>
                  <a:pt x="100" y="99"/>
                </a:cubicBezTo>
                <a:cubicBezTo>
                  <a:pt x="100" y="95"/>
                  <a:pt x="97" y="92"/>
                  <a:pt x="94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4" y="92"/>
                  <a:pt x="81" y="95"/>
                  <a:pt x="81" y="99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66" y="103"/>
                  <a:pt x="54" y="96"/>
                  <a:pt x="46" y="87"/>
                </a:cubicBezTo>
                <a:cubicBezTo>
                  <a:pt x="38" y="77"/>
                  <a:pt x="33" y="64"/>
                  <a:pt x="33" y="50"/>
                </a:cubicBezTo>
                <a:cubicBezTo>
                  <a:pt x="33" y="50"/>
                  <a:pt x="33" y="49"/>
                  <a:pt x="33" y="49"/>
                </a:cubicBezTo>
                <a:cubicBezTo>
                  <a:pt x="225" y="49"/>
                  <a:pt x="225" y="49"/>
                  <a:pt x="225" y="49"/>
                </a:cubicBezTo>
                <a:cubicBezTo>
                  <a:pt x="225" y="49"/>
                  <a:pt x="225" y="50"/>
                  <a:pt x="225" y="50"/>
                </a:cubicBezTo>
                <a:cubicBezTo>
                  <a:pt x="225" y="64"/>
                  <a:pt x="221" y="77"/>
                  <a:pt x="212" y="87"/>
                </a:cubicBezTo>
                <a:cubicBezTo>
                  <a:pt x="204" y="96"/>
                  <a:pt x="192" y="103"/>
                  <a:pt x="178" y="104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8" y="95"/>
                  <a:pt x="174" y="92"/>
                  <a:pt x="171" y="92"/>
                </a:cubicBezTo>
                <a:cubicBezTo>
                  <a:pt x="165" y="92"/>
                  <a:pt x="165" y="92"/>
                  <a:pt x="165" y="92"/>
                </a:cubicBezTo>
                <a:cubicBezTo>
                  <a:pt x="161" y="92"/>
                  <a:pt x="158" y="95"/>
                  <a:pt x="158" y="99"/>
                </a:cubicBezTo>
                <a:cubicBezTo>
                  <a:pt x="158" y="105"/>
                  <a:pt x="158" y="105"/>
                  <a:pt x="158" y="105"/>
                </a:cubicBezTo>
                <a:cubicBezTo>
                  <a:pt x="100" y="105"/>
                  <a:pt x="100" y="105"/>
                  <a:pt x="100" y="105"/>
                </a:cubicBezTo>
                <a:close/>
                <a:moveTo>
                  <a:pt x="164" y="27"/>
                </a:moveTo>
                <a:cubicBezTo>
                  <a:pt x="164" y="16"/>
                  <a:pt x="164" y="16"/>
                  <a:pt x="164" y="16"/>
                </a:cubicBezTo>
                <a:cubicBezTo>
                  <a:pt x="164" y="13"/>
                  <a:pt x="162" y="11"/>
                  <a:pt x="160" y="11"/>
                </a:cubicBezTo>
                <a:cubicBezTo>
                  <a:pt x="99" y="11"/>
                  <a:pt x="99" y="11"/>
                  <a:pt x="99" y="11"/>
                </a:cubicBezTo>
                <a:cubicBezTo>
                  <a:pt x="97" y="11"/>
                  <a:pt x="94" y="13"/>
                  <a:pt x="94" y="16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30"/>
                  <a:pt x="92" y="32"/>
                  <a:pt x="90" y="32"/>
                </a:cubicBezTo>
                <a:cubicBezTo>
                  <a:pt x="88" y="32"/>
                  <a:pt x="88" y="32"/>
                  <a:pt x="88" y="32"/>
                </a:cubicBezTo>
                <a:cubicBezTo>
                  <a:pt x="85" y="32"/>
                  <a:pt x="83" y="30"/>
                  <a:pt x="83" y="27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7"/>
                  <a:pt x="90" y="0"/>
                  <a:pt x="99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8" y="0"/>
                  <a:pt x="175" y="7"/>
                  <a:pt x="175" y="16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175" y="30"/>
                  <a:pt x="173" y="32"/>
                  <a:pt x="171" y="32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66" y="32"/>
                  <a:pt x="164" y="30"/>
                  <a:pt x="164" y="27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" name="Obdélník: se zakulacenými rohy 206">
            <a:extLst>
              <a:ext uri="{FF2B5EF4-FFF2-40B4-BE49-F238E27FC236}">
                <a16:creationId xmlns:a16="http://schemas.microsoft.com/office/drawing/2014/main" id="{30BC4464-0BAC-4CBB-8231-3692E7383D56}"/>
              </a:ext>
            </a:extLst>
          </p:cNvPr>
          <p:cNvSpPr/>
          <p:nvPr/>
        </p:nvSpPr>
        <p:spPr>
          <a:xfrm>
            <a:off x="7628238" y="3573842"/>
            <a:ext cx="1368000" cy="1154269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08" name="Obdélník: se zakulacenými rohy 207">
            <a:extLst>
              <a:ext uri="{FF2B5EF4-FFF2-40B4-BE49-F238E27FC236}">
                <a16:creationId xmlns:a16="http://schemas.microsoft.com/office/drawing/2014/main" id="{E454851B-483F-4D0F-8C66-0A624AD926BC}"/>
              </a:ext>
            </a:extLst>
          </p:cNvPr>
          <p:cNvSpPr/>
          <p:nvPr/>
        </p:nvSpPr>
        <p:spPr>
          <a:xfrm>
            <a:off x="6131240" y="3580782"/>
            <a:ext cx="1368000" cy="1154269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197" name="Group 56">
            <a:extLst>
              <a:ext uri="{FF2B5EF4-FFF2-40B4-BE49-F238E27FC236}">
                <a16:creationId xmlns:a16="http://schemas.microsoft.com/office/drawing/2014/main" id="{3A8D427F-1069-44FF-804C-022463613994}"/>
              </a:ext>
            </a:extLst>
          </p:cNvPr>
          <p:cNvGrpSpPr>
            <a:grpSpLocks noChangeAspect="1"/>
          </p:cNvGrpSpPr>
          <p:nvPr/>
        </p:nvGrpSpPr>
        <p:grpSpPr>
          <a:xfrm>
            <a:off x="6210479" y="3627998"/>
            <a:ext cx="362689" cy="362690"/>
            <a:chOff x="6075363" y="1625600"/>
            <a:chExt cx="792162" cy="792163"/>
          </a:xfrm>
          <a:solidFill>
            <a:srgbClr val="FCC207"/>
          </a:solidFill>
        </p:grpSpPr>
        <p:sp>
          <p:nvSpPr>
            <p:cNvPr id="198" name="Freeform 13">
              <a:extLst>
                <a:ext uri="{FF2B5EF4-FFF2-40B4-BE49-F238E27FC236}">
                  <a16:creationId xmlns:a16="http://schemas.microsoft.com/office/drawing/2014/main" id="{FF6106E1-26AF-4EA5-8D66-1590FD012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1727200"/>
              <a:ext cx="139700" cy="139700"/>
            </a:xfrm>
            <a:custGeom>
              <a:avLst/>
              <a:gdLst/>
              <a:ahLst/>
              <a:cxnLst>
                <a:cxn ang="0">
                  <a:pos x="27" y="144"/>
                </a:cxn>
                <a:cxn ang="0">
                  <a:pos x="78" y="81"/>
                </a:cxn>
                <a:cxn ang="0">
                  <a:pos x="143" y="35"/>
                </a:cxn>
                <a:cxn ang="0">
                  <a:pos x="31" y="4"/>
                </a:cxn>
                <a:cxn ang="0">
                  <a:pos x="4" y="30"/>
                </a:cxn>
                <a:cxn ang="0">
                  <a:pos x="27" y="144"/>
                </a:cxn>
              </a:cxnLst>
              <a:rect l="0" t="0" r="r" b="b"/>
              <a:pathLst>
                <a:path w="143" h="144">
                  <a:moveTo>
                    <a:pt x="27" y="144"/>
                  </a:moveTo>
                  <a:cubicBezTo>
                    <a:pt x="40" y="121"/>
                    <a:pt x="57" y="100"/>
                    <a:pt x="78" y="81"/>
                  </a:cubicBezTo>
                  <a:cubicBezTo>
                    <a:pt x="98" y="62"/>
                    <a:pt x="120" y="47"/>
                    <a:pt x="143" y="3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5" y="0"/>
                    <a:pt x="0" y="14"/>
                    <a:pt x="4" y="30"/>
                  </a:cubicBezTo>
                  <a:lnTo>
                    <a:pt x="27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14">
              <a:extLst>
                <a:ext uri="{FF2B5EF4-FFF2-40B4-BE49-F238E27FC236}">
                  <a16:creationId xmlns:a16="http://schemas.microsoft.com/office/drawing/2014/main" id="{5CF1B5A4-DBB9-482E-A652-0662847A0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1933575"/>
              <a:ext cx="114300" cy="157163"/>
            </a:xfrm>
            <a:custGeom>
              <a:avLst/>
              <a:gdLst/>
              <a:ahLst/>
              <a:cxnLst>
                <a:cxn ang="0">
                  <a:pos x="13" y="96"/>
                </a:cxn>
                <a:cxn ang="0">
                  <a:pos x="110" y="160"/>
                </a:cxn>
                <a:cxn ang="0">
                  <a:pos x="116" y="0"/>
                </a:cxn>
                <a:cxn ang="0">
                  <a:pos x="15" y="58"/>
                </a:cxn>
                <a:cxn ang="0">
                  <a:pos x="13" y="96"/>
                </a:cxn>
              </a:cxnLst>
              <a:rect l="0" t="0" r="r" b="b"/>
              <a:pathLst>
                <a:path w="116" h="160">
                  <a:moveTo>
                    <a:pt x="13" y="96"/>
                  </a:moveTo>
                  <a:cubicBezTo>
                    <a:pt x="110" y="160"/>
                    <a:pt x="110" y="160"/>
                    <a:pt x="110" y="160"/>
                  </a:cubicBezTo>
                  <a:cubicBezTo>
                    <a:pt x="98" y="108"/>
                    <a:pt x="100" y="52"/>
                    <a:pt x="116" y="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0" y="66"/>
                    <a:pt x="0" y="87"/>
                    <a:pt x="13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15">
              <a:extLst>
                <a:ext uri="{FF2B5EF4-FFF2-40B4-BE49-F238E27FC236}">
                  <a16:creationId xmlns:a16="http://schemas.microsoft.com/office/drawing/2014/main" id="{55745EA0-EE21-427F-87B9-66F03FC87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5" y="2160588"/>
              <a:ext cx="141288" cy="139700"/>
            </a:xfrm>
            <a:custGeom>
              <a:avLst/>
              <a:gdLst/>
              <a:ahLst/>
              <a:cxnLst>
                <a:cxn ang="0">
                  <a:pos x="82" y="65"/>
                </a:cxn>
                <a:cxn ang="0">
                  <a:pos x="35" y="0"/>
                </a:cxn>
                <a:cxn ang="0">
                  <a:pos x="4" y="112"/>
                </a:cxn>
                <a:cxn ang="0">
                  <a:pos x="30" y="140"/>
                </a:cxn>
                <a:cxn ang="0">
                  <a:pos x="144" y="116"/>
                </a:cxn>
                <a:cxn ang="0">
                  <a:pos x="82" y="65"/>
                </a:cxn>
              </a:cxnLst>
              <a:rect l="0" t="0" r="r" b="b"/>
              <a:pathLst>
                <a:path w="144" h="143">
                  <a:moveTo>
                    <a:pt x="82" y="65"/>
                  </a:moveTo>
                  <a:cubicBezTo>
                    <a:pt x="63" y="45"/>
                    <a:pt x="47" y="23"/>
                    <a:pt x="35" y="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0" y="128"/>
                    <a:pt x="14" y="143"/>
                    <a:pt x="30" y="140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22" y="103"/>
                    <a:pt x="100" y="86"/>
                    <a:pt x="82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16">
              <a:extLst>
                <a:ext uri="{FF2B5EF4-FFF2-40B4-BE49-F238E27FC236}">
                  <a16:creationId xmlns:a16="http://schemas.microsoft.com/office/drawing/2014/main" id="{127B83FF-D931-4DB9-9437-E993D507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8" y="2303463"/>
              <a:ext cx="157163" cy="114300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160" y="6"/>
                </a:cxn>
                <a:cxn ang="0">
                  <a:pos x="0" y="0"/>
                </a:cxn>
                <a:cxn ang="0">
                  <a:pos x="57" y="102"/>
                </a:cxn>
                <a:cxn ang="0">
                  <a:pos x="95" y="103"/>
                </a:cxn>
              </a:cxnLst>
              <a:rect l="0" t="0" r="r" b="b"/>
              <a:pathLst>
                <a:path w="160" h="117">
                  <a:moveTo>
                    <a:pt x="95" y="103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07" y="18"/>
                    <a:pt x="51" y="17"/>
                    <a:pt x="0" y="0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6" y="116"/>
                    <a:pt x="86" y="117"/>
                    <a:pt x="95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17">
              <a:extLst>
                <a:ext uri="{FF2B5EF4-FFF2-40B4-BE49-F238E27FC236}">
                  <a16:creationId xmlns:a16="http://schemas.microsoft.com/office/drawing/2014/main" id="{8E4E36C1-B22C-4B4A-ABFF-CE1258ECD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2176463"/>
              <a:ext cx="139700" cy="141288"/>
            </a:xfrm>
            <a:custGeom>
              <a:avLst/>
              <a:gdLst/>
              <a:ahLst/>
              <a:cxnLst>
                <a:cxn ang="0">
                  <a:pos x="140" y="114"/>
                </a:cxn>
                <a:cxn ang="0">
                  <a:pos x="117" y="0"/>
                </a:cxn>
                <a:cxn ang="0">
                  <a:pos x="66" y="63"/>
                </a:cxn>
                <a:cxn ang="0">
                  <a:pos x="0" y="109"/>
                </a:cxn>
                <a:cxn ang="0">
                  <a:pos x="112" y="140"/>
                </a:cxn>
                <a:cxn ang="0">
                  <a:pos x="140" y="114"/>
                </a:cxn>
              </a:cxnLst>
              <a:rect l="0" t="0" r="r" b="b"/>
              <a:pathLst>
                <a:path w="143" h="144">
                  <a:moveTo>
                    <a:pt x="140" y="114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03" y="23"/>
                    <a:pt x="86" y="44"/>
                    <a:pt x="66" y="63"/>
                  </a:cubicBezTo>
                  <a:cubicBezTo>
                    <a:pt x="45" y="81"/>
                    <a:pt x="23" y="97"/>
                    <a:pt x="0" y="10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8" y="144"/>
                    <a:pt x="143" y="130"/>
                    <a:pt x="140" y="1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18">
              <a:extLst>
                <a:ext uri="{FF2B5EF4-FFF2-40B4-BE49-F238E27FC236}">
                  <a16:creationId xmlns:a16="http://schemas.microsoft.com/office/drawing/2014/main" id="{E4E4D5E7-CBD3-4F60-B023-56C2688DD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1954213"/>
              <a:ext cx="114300" cy="15557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101" y="102"/>
                </a:cxn>
                <a:cxn ang="0">
                  <a:pos x="102" y="64"/>
                </a:cxn>
                <a:cxn ang="0">
                  <a:pos x="5" y="0"/>
                </a:cxn>
                <a:cxn ang="0">
                  <a:pos x="0" y="160"/>
                </a:cxn>
              </a:cxnLst>
              <a:rect l="0" t="0" r="r" b="b"/>
              <a:pathLst>
                <a:path w="116" h="160">
                  <a:moveTo>
                    <a:pt x="0" y="160"/>
                  </a:moveTo>
                  <a:cubicBezTo>
                    <a:pt x="101" y="102"/>
                    <a:pt x="101" y="102"/>
                    <a:pt x="101" y="102"/>
                  </a:cubicBezTo>
                  <a:cubicBezTo>
                    <a:pt x="115" y="94"/>
                    <a:pt x="116" y="73"/>
                    <a:pt x="102" y="6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8" y="52"/>
                    <a:pt x="16" y="108"/>
                    <a:pt x="0" y="1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id="{C233F97C-9D66-40E2-B6A9-51DF3456C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225" y="1744663"/>
              <a:ext cx="139700" cy="139700"/>
            </a:xfrm>
            <a:custGeom>
              <a:avLst/>
              <a:gdLst/>
              <a:ahLst/>
              <a:cxnLst>
                <a:cxn ang="0">
                  <a:pos x="63" y="77"/>
                </a:cxn>
                <a:cxn ang="0">
                  <a:pos x="110" y="143"/>
                </a:cxn>
                <a:cxn ang="0">
                  <a:pos x="140" y="31"/>
                </a:cxn>
                <a:cxn ang="0">
                  <a:pos x="114" y="3"/>
                </a:cxn>
                <a:cxn ang="0">
                  <a:pos x="0" y="26"/>
                </a:cxn>
                <a:cxn ang="0">
                  <a:pos x="63" y="77"/>
                </a:cxn>
              </a:cxnLst>
              <a:rect l="0" t="0" r="r" b="b"/>
              <a:pathLst>
                <a:path w="144" h="143">
                  <a:moveTo>
                    <a:pt x="63" y="77"/>
                  </a:moveTo>
                  <a:cubicBezTo>
                    <a:pt x="82" y="98"/>
                    <a:pt x="97" y="120"/>
                    <a:pt x="110" y="143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4" y="15"/>
                    <a:pt x="130" y="0"/>
                    <a:pt x="114" y="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3" y="40"/>
                    <a:pt x="44" y="57"/>
                    <a:pt x="63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20">
              <a:extLst>
                <a:ext uri="{FF2B5EF4-FFF2-40B4-BE49-F238E27FC236}">
                  <a16:creationId xmlns:a16="http://schemas.microsoft.com/office/drawing/2014/main" id="{B6BEC505-7EFC-498B-870C-3095CD5A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1625600"/>
              <a:ext cx="157163" cy="114300"/>
            </a:xfrm>
            <a:custGeom>
              <a:avLst/>
              <a:gdLst/>
              <a:ahLst/>
              <a:cxnLst>
                <a:cxn ang="0">
                  <a:pos x="160" y="116"/>
                </a:cxn>
                <a:cxn ang="0">
                  <a:pos x="102" y="15"/>
                </a:cxn>
                <a:cxn ang="0">
                  <a:pos x="64" y="14"/>
                </a:cxn>
                <a:cxn ang="0">
                  <a:pos x="0" y="111"/>
                </a:cxn>
                <a:cxn ang="0">
                  <a:pos x="160" y="116"/>
                </a:cxn>
              </a:cxnLst>
              <a:rect l="0" t="0" r="r" b="b"/>
              <a:pathLst>
                <a:path w="160" h="116">
                  <a:moveTo>
                    <a:pt x="160" y="116"/>
                  </a:moveTo>
                  <a:cubicBezTo>
                    <a:pt x="102" y="15"/>
                    <a:pt x="102" y="15"/>
                    <a:pt x="102" y="15"/>
                  </a:cubicBezTo>
                  <a:cubicBezTo>
                    <a:pt x="94" y="1"/>
                    <a:pt x="73" y="0"/>
                    <a:pt x="64" y="1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3" y="99"/>
                    <a:pt x="108" y="100"/>
                    <a:pt x="160" y="1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21">
              <a:extLst>
                <a:ext uri="{FF2B5EF4-FFF2-40B4-BE49-F238E27FC236}">
                  <a16:creationId xmlns:a16="http://schemas.microsoft.com/office/drawing/2014/main" id="{9D170291-885D-4964-8B84-4560402A99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9825" y="1785938"/>
              <a:ext cx="490538" cy="468313"/>
            </a:xfrm>
            <a:custGeom>
              <a:avLst/>
              <a:gdLst/>
              <a:ahLst/>
              <a:cxnLst>
                <a:cxn ang="0">
                  <a:pos x="231" y="11"/>
                </a:cxn>
                <a:cxn ang="0">
                  <a:pos x="98" y="72"/>
                </a:cxn>
                <a:cxn ang="0">
                  <a:pos x="87" y="399"/>
                </a:cxn>
                <a:cxn ang="0">
                  <a:pos x="281" y="471"/>
                </a:cxn>
                <a:cxn ang="0">
                  <a:pos x="414" y="410"/>
                </a:cxn>
                <a:cxn ang="0">
                  <a:pos x="484" y="281"/>
                </a:cxn>
                <a:cxn ang="0">
                  <a:pos x="425" y="83"/>
                </a:cxn>
                <a:cxn ang="0">
                  <a:pos x="415" y="73"/>
                </a:cxn>
                <a:cxn ang="0">
                  <a:pos x="415" y="73"/>
                </a:cxn>
                <a:cxn ang="0">
                  <a:pos x="231" y="11"/>
                </a:cxn>
                <a:cxn ang="0">
                  <a:pos x="275" y="417"/>
                </a:cxn>
                <a:cxn ang="0">
                  <a:pos x="127" y="362"/>
                </a:cxn>
                <a:cxn ang="0">
                  <a:pos x="79" y="235"/>
                </a:cxn>
                <a:cxn ang="0">
                  <a:pos x="116" y="133"/>
                </a:cxn>
                <a:cxn ang="0">
                  <a:pos x="179" y="313"/>
                </a:cxn>
                <a:cxn ang="0">
                  <a:pos x="355" y="388"/>
                </a:cxn>
                <a:cxn ang="0">
                  <a:pos x="275" y="417"/>
                </a:cxn>
              </a:cxnLst>
              <a:rect l="0" t="0" r="r" b="b"/>
              <a:pathLst>
                <a:path w="500" h="478">
                  <a:moveTo>
                    <a:pt x="231" y="11"/>
                  </a:moveTo>
                  <a:cubicBezTo>
                    <a:pt x="183" y="17"/>
                    <a:pt x="136" y="37"/>
                    <a:pt x="98" y="72"/>
                  </a:cubicBezTo>
                  <a:cubicBezTo>
                    <a:pt x="5" y="159"/>
                    <a:pt x="0" y="306"/>
                    <a:pt x="87" y="399"/>
                  </a:cubicBezTo>
                  <a:cubicBezTo>
                    <a:pt x="139" y="454"/>
                    <a:pt x="211" y="478"/>
                    <a:pt x="281" y="471"/>
                  </a:cubicBezTo>
                  <a:cubicBezTo>
                    <a:pt x="329" y="465"/>
                    <a:pt x="376" y="445"/>
                    <a:pt x="414" y="410"/>
                  </a:cubicBezTo>
                  <a:cubicBezTo>
                    <a:pt x="452" y="374"/>
                    <a:pt x="475" y="329"/>
                    <a:pt x="484" y="281"/>
                  </a:cubicBezTo>
                  <a:cubicBezTo>
                    <a:pt x="500" y="219"/>
                    <a:pt x="480" y="142"/>
                    <a:pt x="425" y="83"/>
                  </a:cubicBezTo>
                  <a:cubicBezTo>
                    <a:pt x="422" y="80"/>
                    <a:pt x="418" y="76"/>
                    <a:pt x="415" y="73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361" y="21"/>
                    <a:pt x="291" y="0"/>
                    <a:pt x="231" y="11"/>
                  </a:cubicBezTo>
                  <a:close/>
                  <a:moveTo>
                    <a:pt x="275" y="417"/>
                  </a:moveTo>
                  <a:cubicBezTo>
                    <a:pt x="219" y="423"/>
                    <a:pt x="165" y="403"/>
                    <a:pt x="127" y="362"/>
                  </a:cubicBezTo>
                  <a:cubicBezTo>
                    <a:pt x="95" y="327"/>
                    <a:pt x="78" y="282"/>
                    <a:pt x="79" y="235"/>
                  </a:cubicBezTo>
                  <a:cubicBezTo>
                    <a:pt x="81" y="197"/>
                    <a:pt x="93" y="162"/>
                    <a:pt x="116" y="133"/>
                  </a:cubicBezTo>
                  <a:cubicBezTo>
                    <a:pt x="107" y="191"/>
                    <a:pt x="129" y="260"/>
                    <a:pt x="179" y="313"/>
                  </a:cubicBezTo>
                  <a:cubicBezTo>
                    <a:pt x="229" y="367"/>
                    <a:pt x="296" y="393"/>
                    <a:pt x="355" y="388"/>
                  </a:cubicBezTo>
                  <a:cubicBezTo>
                    <a:pt x="331" y="404"/>
                    <a:pt x="304" y="414"/>
                    <a:pt x="275" y="4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9" name="TextovéPole 208">
            <a:extLst>
              <a:ext uri="{FF2B5EF4-FFF2-40B4-BE49-F238E27FC236}">
                <a16:creationId xmlns:a16="http://schemas.microsoft.com/office/drawing/2014/main" id="{350FEBD4-6C41-4410-A2B1-76EEC1515D95}"/>
              </a:ext>
            </a:extLst>
          </p:cNvPr>
          <p:cNvSpPr txBox="1"/>
          <p:nvPr/>
        </p:nvSpPr>
        <p:spPr>
          <a:xfrm>
            <a:off x="4513599" y="3916562"/>
            <a:ext cx="150751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algn="ctr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31 %</a:t>
            </a:r>
          </a:p>
          <a:p>
            <a:pPr marL="173038" algn="ctr"/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V průběhu školního týdne</a:t>
            </a:r>
          </a:p>
        </p:txBody>
      </p:sp>
      <p:sp>
        <p:nvSpPr>
          <p:cNvPr id="210" name="TextovéPole 209">
            <a:extLst>
              <a:ext uri="{FF2B5EF4-FFF2-40B4-BE49-F238E27FC236}">
                <a16:creationId xmlns:a16="http://schemas.microsoft.com/office/drawing/2014/main" id="{54A43FA4-2D6D-44DE-AD3C-9907E0D9DA24}"/>
              </a:ext>
            </a:extLst>
          </p:cNvPr>
          <p:cNvSpPr txBox="1"/>
          <p:nvPr/>
        </p:nvSpPr>
        <p:spPr>
          <a:xfrm>
            <a:off x="6054569" y="3917515"/>
            <a:ext cx="150751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algn="ctr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35 %</a:t>
            </a:r>
          </a:p>
          <a:p>
            <a:pPr marL="173038" algn="ctr"/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O víkendu a prázdninách</a:t>
            </a:r>
          </a:p>
        </p:txBody>
      </p:sp>
      <p:sp>
        <p:nvSpPr>
          <p:cNvPr id="211" name="TextovéPole 210">
            <a:extLst>
              <a:ext uri="{FF2B5EF4-FFF2-40B4-BE49-F238E27FC236}">
                <a16:creationId xmlns:a16="http://schemas.microsoft.com/office/drawing/2014/main" id="{F794671E-C92F-45AE-827F-932CCF5396CC}"/>
              </a:ext>
            </a:extLst>
          </p:cNvPr>
          <p:cNvSpPr txBox="1"/>
          <p:nvPr/>
        </p:nvSpPr>
        <p:spPr>
          <a:xfrm>
            <a:off x="7500163" y="3936902"/>
            <a:ext cx="15075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algn="ctr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33 %</a:t>
            </a:r>
          </a:p>
          <a:p>
            <a:pPr marL="173038" algn="ctr"/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Je to tak nastejno</a:t>
            </a:r>
          </a:p>
        </p:txBody>
      </p:sp>
      <p:sp>
        <p:nvSpPr>
          <p:cNvPr id="212" name="Rovná se 211">
            <a:extLst>
              <a:ext uri="{FF2B5EF4-FFF2-40B4-BE49-F238E27FC236}">
                <a16:creationId xmlns:a16="http://schemas.microsoft.com/office/drawing/2014/main" id="{738A23A2-AC72-4215-9724-2AD5B4A8D6E0}"/>
              </a:ext>
            </a:extLst>
          </p:cNvPr>
          <p:cNvSpPr/>
          <p:nvPr/>
        </p:nvSpPr>
        <p:spPr>
          <a:xfrm>
            <a:off x="7678524" y="3659983"/>
            <a:ext cx="396732" cy="282131"/>
          </a:xfrm>
          <a:prstGeom prst="mathEqual">
            <a:avLst/>
          </a:prstGeom>
          <a:solidFill>
            <a:srgbClr val="B8CFFF"/>
          </a:solidFill>
          <a:ln>
            <a:solidFill>
              <a:srgbClr val="B8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13" name="TextovéPole 212">
            <a:extLst>
              <a:ext uri="{FF2B5EF4-FFF2-40B4-BE49-F238E27FC236}">
                <a16:creationId xmlns:a16="http://schemas.microsoft.com/office/drawing/2014/main" id="{975B51FC-C4EF-4448-94B4-8FB371DB1229}"/>
              </a:ext>
            </a:extLst>
          </p:cNvPr>
          <p:cNvSpPr txBox="1"/>
          <p:nvPr/>
        </p:nvSpPr>
        <p:spPr>
          <a:xfrm>
            <a:off x="7327461" y="4810592"/>
            <a:ext cx="1319498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6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Nevím 1 %, Výsledek za </a:t>
            </a:r>
            <a:r>
              <a:rPr lang="cs-CZ" sz="600" i="1" dirty="0" err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total</a:t>
            </a:r>
            <a:r>
              <a:rPr lang="cs-CZ" sz="6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, n=620</a:t>
            </a:r>
          </a:p>
        </p:txBody>
      </p:sp>
      <p:grpSp>
        <p:nvGrpSpPr>
          <p:cNvPr id="214" name="Skupina 213">
            <a:extLst>
              <a:ext uri="{FF2B5EF4-FFF2-40B4-BE49-F238E27FC236}">
                <a16:creationId xmlns:a16="http://schemas.microsoft.com/office/drawing/2014/main" id="{22A27E4C-66C7-47C0-8C6C-EC8633FD88C3}"/>
              </a:ext>
            </a:extLst>
          </p:cNvPr>
          <p:cNvGrpSpPr/>
          <p:nvPr/>
        </p:nvGrpSpPr>
        <p:grpSpPr>
          <a:xfrm>
            <a:off x="3577433" y="4220177"/>
            <a:ext cx="324000" cy="324000"/>
            <a:chOff x="4889375" y="3924300"/>
            <a:chExt cx="612000" cy="612000"/>
          </a:xfrm>
        </p:grpSpPr>
        <p:sp>
          <p:nvSpPr>
            <p:cNvPr id="215" name="Ovál 214">
              <a:extLst>
                <a:ext uri="{FF2B5EF4-FFF2-40B4-BE49-F238E27FC236}">
                  <a16:creationId xmlns:a16="http://schemas.microsoft.com/office/drawing/2014/main" id="{1703D1B0-BCC7-402D-9AFD-3FCAB5FDBF27}"/>
                </a:ext>
              </a:extLst>
            </p:cNvPr>
            <p:cNvSpPr/>
            <p:nvPr/>
          </p:nvSpPr>
          <p:spPr>
            <a:xfrm>
              <a:off x="4889375" y="3924300"/>
              <a:ext cx="612000" cy="612000"/>
            </a:xfrm>
            <a:prstGeom prst="ellipse">
              <a:avLst/>
            </a:prstGeom>
            <a:solidFill>
              <a:srgbClr val="003B89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16" name="Group 186">
              <a:extLst>
                <a:ext uri="{FF2B5EF4-FFF2-40B4-BE49-F238E27FC236}">
                  <a16:creationId xmlns:a16="http://schemas.microsoft.com/office/drawing/2014/main" id="{A07BD70C-53D9-419F-8052-D25505C7F9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0990" y="3978102"/>
              <a:ext cx="286472" cy="468951"/>
              <a:chOff x="6531125" y="4555470"/>
              <a:chExt cx="1070999" cy="1753255"/>
            </a:xfrm>
            <a:solidFill>
              <a:schemeClr val="bg1"/>
            </a:solidFill>
          </p:grpSpPr>
          <p:sp>
            <p:nvSpPr>
              <p:cNvPr id="220" name="Freeform 50">
                <a:extLst>
                  <a:ext uri="{FF2B5EF4-FFF2-40B4-BE49-F238E27FC236}">
                    <a16:creationId xmlns:a16="http://schemas.microsoft.com/office/drawing/2014/main" id="{71190527-4977-4448-8D13-673BA80AE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841" y="4841809"/>
                <a:ext cx="95229" cy="495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0" y="25"/>
                  </a:cxn>
                  <a:cxn ang="0">
                    <a:pos x="62" y="32"/>
                  </a:cxn>
                  <a:cxn ang="0">
                    <a:pos x="40" y="5"/>
                  </a:cxn>
                </a:cxnLst>
                <a:rect l="0" t="0" r="r" b="b"/>
                <a:pathLst>
                  <a:path w="62" h="32">
                    <a:moveTo>
                      <a:pt x="40" y="5"/>
                    </a:moveTo>
                    <a:cubicBezTo>
                      <a:pt x="23" y="0"/>
                      <a:pt x="6" y="8"/>
                      <a:pt x="0" y="2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1" y="20"/>
                      <a:pt x="52" y="9"/>
                      <a:pt x="4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21" name="Freeform 51">
                <a:extLst>
                  <a:ext uri="{FF2B5EF4-FFF2-40B4-BE49-F238E27FC236}">
                    <a16:creationId xmlns:a16="http://schemas.microsoft.com/office/drawing/2014/main" id="{6ABEC7F3-533B-4942-BFE7-2A40C36F0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799" y="4755711"/>
                <a:ext cx="890325" cy="1553014"/>
              </a:xfrm>
              <a:custGeom>
                <a:avLst/>
                <a:gdLst/>
                <a:ahLst/>
                <a:cxnLst>
                  <a:cxn ang="0">
                    <a:pos x="560" y="10"/>
                  </a:cxn>
                  <a:cxn ang="0">
                    <a:pos x="516" y="18"/>
                  </a:cxn>
                  <a:cxn ang="0">
                    <a:pos x="350" y="196"/>
                  </a:cxn>
                  <a:cxn ang="0">
                    <a:pos x="285" y="250"/>
                  </a:cxn>
                  <a:cxn ang="0">
                    <a:pos x="269" y="262"/>
                  </a:cxn>
                  <a:cxn ang="0">
                    <a:pos x="125" y="262"/>
                  </a:cxn>
                  <a:cxn ang="0">
                    <a:pos x="118" y="263"/>
                  </a:cxn>
                  <a:cxn ang="0">
                    <a:pos x="109" y="262"/>
                  </a:cxn>
                  <a:cxn ang="0">
                    <a:pos x="0" y="272"/>
                  </a:cxn>
                  <a:cxn ang="0">
                    <a:pos x="67" y="318"/>
                  </a:cxn>
                  <a:cxn ang="0">
                    <a:pos x="94" y="324"/>
                  </a:cxn>
                  <a:cxn ang="0">
                    <a:pos x="94" y="958"/>
                  </a:cxn>
                  <a:cxn ang="0">
                    <a:pos x="143" y="1008"/>
                  </a:cxn>
                  <a:cxn ang="0">
                    <a:pos x="193" y="958"/>
                  </a:cxn>
                  <a:cxn ang="0">
                    <a:pos x="193" y="597"/>
                  </a:cxn>
                  <a:cxn ang="0">
                    <a:pos x="211" y="597"/>
                  </a:cxn>
                  <a:cxn ang="0">
                    <a:pos x="211" y="958"/>
                  </a:cxn>
                  <a:cxn ang="0">
                    <a:pos x="261" y="1008"/>
                  </a:cxn>
                  <a:cxn ang="0">
                    <a:pos x="310" y="958"/>
                  </a:cxn>
                  <a:cxn ang="0">
                    <a:pos x="310" y="311"/>
                  </a:cxn>
                  <a:cxn ang="0">
                    <a:pos x="568" y="55"/>
                  </a:cxn>
                  <a:cxn ang="0">
                    <a:pos x="560" y="10"/>
                  </a:cxn>
                </a:cxnLst>
                <a:rect l="0" t="0" r="r" b="b"/>
                <a:pathLst>
                  <a:path w="578" h="1008">
                    <a:moveTo>
                      <a:pt x="560" y="10"/>
                    </a:moveTo>
                    <a:cubicBezTo>
                      <a:pt x="546" y="0"/>
                      <a:pt x="526" y="3"/>
                      <a:pt x="516" y="18"/>
                    </a:cubicBezTo>
                    <a:cubicBezTo>
                      <a:pt x="466" y="88"/>
                      <a:pt x="401" y="151"/>
                      <a:pt x="350" y="196"/>
                    </a:cubicBezTo>
                    <a:cubicBezTo>
                      <a:pt x="324" y="219"/>
                      <a:pt x="301" y="237"/>
                      <a:pt x="285" y="250"/>
                    </a:cubicBezTo>
                    <a:cubicBezTo>
                      <a:pt x="279" y="255"/>
                      <a:pt x="273" y="259"/>
                      <a:pt x="269" y="262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2" y="262"/>
                      <a:pt x="120" y="262"/>
                      <a:pt x="118" y="263"/>
                    </a:cubicBezTo>
                    <a:cubicBezTo>
                      <a:pt x="115" y="262"/>
                      <a:pt x="112" y="262"/>
                      <a:pt x="109" y="26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" y="297"/>
                      <a:pt x="45" y="311"/>
                      <a:pt x="67" y="318"/>
                    </a:cubicBezTo>
                    <a:cubicBezTo>
                      <a:pt x="77" y="321"/>
                      <a:pt x="86" y="323"/>
                      <a:pt x="94" y="324"/>
                    </a:cubicBezTo>
                    <a:cubicBezTo>
                      <a:pt x="94" y="958"/>
                      <a:pt x="94" y="958"/>
                      <a:pt x="94" y="958"/>
                    </a:cubicBezTo>
                    <a:cubicBezTo>
                      <a:pt x="94" y="986"/>
                      <a:pt x="116" y="1008"/>
                      <a:pt x="143" y="1008"/>
                    </a:cubicBezTo>
                    <a:cubicBezTo>
                      <a:pt x="171" y="1008"/>
                      <a:pt x="193" y="986"/>
                      <a:pt x="193" y="95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211" y="597"/>
                      <a:pt x="211" y="597"/>
                      <a:pt x="211" y="597"/>
                    </a:cubicBezTo>
                    <a:cubicBezTo>
                      <a:pt x="211" y="958"/>
                      <a:pt x="211" y="958"/>
                      <a:pt x="211" y="958"/>
                    </a:cubicBezTo>
                    <a:cubicBezTo>
                      <a:pt x="211" y="986"/>
                      <a:pt x="233" y="1008"/>
                      <a:pt x="261" y="1008"/>
                    </a:cubicBezTo>
                    <a:cubicBezTo>
                      <a:pt x="288" y="1008"/>
                      <a:pt x="310" y="986"/>
                      <a:pt x="310" y="958"/>
                    </a:cubicBezTo>
                    <a:cubicBezTo>
                      <a:pt x="310" y="311"/>
                      <a:pt x="310" y="311"/>
                      <a:pt x="310" y="311"/>
                    </a:cubicBezTo>
                    <a:cubicBezTo>
                      <a:pt x="351" y="280"/>
                      <a:pt x="478" y="181"/>
                      <a:pt x="568" y="55"/>
                    </a:cubicBezTo>
                    <a:cubicBezTo>
                      <a:pt x="578" y="40"/>
                      <a:pt x="575" y="20"/>
                      <a:pt x="5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22" name="Freeform 52">
                <a:extLst>
                  <a:ext uri="{FF2B5EF4-FFF2-40B4-BE49-F238E27FC236}">
                    <a16:creationId xmlns:a16="http://schemas.microsoft.com/office/drawing/2014/main" id="{204A6D5D-6BC6-496F-9D35-513C51702B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0924" y="4888119"/>
                <a:ext cx="341780" cy="275903"/>
              </a:xfrm>
              <a:custGeom>
                <a:avLst/>
                <a:gdLst/>
                <a:ahLst/>
                <a:cxnLst>
                  <a:cxn ang="0">
                    <a:pos x="222" y="160"/>
                  </a:cxn>
                  <a:cxn ang="0">
                    <a:pos x="137" y="63"/>
                  </a:cxn>
                  <a:cxn ang="0">
                    <a:pos x="148" y="18"/>
                  </a:cxn>
                  <a:cxn ang="0">
                    <a:pos x="0" y="0"/>
                  </a:cxn>
                  <a:cxn ang="0">
                    <a:pos x="25" y="179"/>
                  </a:cxn>
                  <a:cxn ang="0">
                    <a:pos x="222" y="160"/>
                  </a:cxn>
                  <a:cxn ang="0">
                    <a:pos x="43" y="90"/>
                  </a:cxn>
                  <a:cxn ang="0">
                    <a:pos x="85" y="47"/>
                  </a:cxn>
                  <a:cxn ang="0">
                    <a:pos x="127" y="90"/>
                  </a:cxn>
                  <a:cxn ang="0">
                    <a:pos x="85" y="133"/>
                  </a:cxn>
                  <a:cxn ang="0">
                    <a:pos x="43" y="90"/>
                  </a:cxn>
                </a:cxnLst>
                <a:rect l="0" t="0" r="r" b="b"/>
                <a:pathLst>
                  <a:path w="222" h="179">
                    <a:moveTo>
                      <a:pt x="222" y="160"/>
                    </a:moveTo>
                    <a:cubicBezTo>
                      <a:pt x="174" y="154"/>
                      <a:pt x="137" y="113"/>
                      <a:pt x="137" y="63"/>
                    </a:cubicBezTo>
                    <a:cubicBezTo>
                      <a:pt x="137" y="47"/>
                      <a:pt x="141" y="31"/>
                      <a:pt x="14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79"/>
                      <a:pt x="25" y="179"/>
                      <a:pt x="25" y="179"/>
                    </a:cubicBezTo>
                    <a:lnTo>
                      <a:pt x="222" y="160"/>
                    </a:lnTo>
                    <a:close/>
                    <a:moveTo>
                      <a:pt x="43" y="90"/>
                    </a:moveTo>
                    <a:cubicBezTo>
                      <a:pt x="43" y="66"/>
                      <a:pt x="62" y="47"/>
                      <a:pt x="85" y="47"/>
                    </a:cubicBezTo>
                    <a:cubicBezTo>
                      <a:pt x="108" y="47"/>
                      <a:pt x="127" y="66"/>
                      <a:pt x="127" y="90"/>
                    </a:cubicBezTo>
                    <a:cubicBezTo>
                      <a:pt x="127" y="113"/>
                      <a:pt x="108" y="133"/>
                      <a:pt x="85" y="133"/>
                    </a:cubicBezTo>
                    <a:cubicBezTo>
                      <a:pt x="62" y="133"/>
                      <a:pt x="43" y="113"/>
                      <a:pt x="43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23" name="Freeform 53">
                <a:extLst>
                  <a:ext uri="{FF2B5EF4-FFF2-40B4-BE49-F238E27FC236}">
                    <a16:creationId xmlns:a16="http://schemas.microsoft.com/office/drawing/2014/main" id="{8A0AE123-DDD5-4108-B7BC-DE119A0E8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125" y="4880292"/>
                <a:ext cx="155889" cy="299384"/>
              </a:xfrm>
              <a:custGeom>
                <a:avLst/>
                <a:gdLst/>
                <a:ahLst/>
                <a:cxnLst>
                  <a:cxn ang="0">
                    <a:pos x="177" y="10"/>
                  </a:cxn>
                  <a:cxn ang="0">
                    <a:pos x="90" y="0"/>
                  </a:cxn>
                  <a:cxn ang="0">
                    <a:pos x="0" y="459"/>
                  </a:cxn>
                  <a:cxn ang="0">
                    <a:pos x="239" y="437"/>
                  </a:cxn>
                  <a:cxn ang="0">
                    <a:pos x="177" y="10"/>
                  </a:cxn>
                </a:cxnLst>
                <a:rect l="0" t="0" r="r" b="b"/>
                <a:pathLst>
                  <a:path w="239" h="459">
                    <a:moveTo>
                      <a:pt x="177" y="10"/>
                    </a:moveTo>
                    <a:lnTo>
                      <a:pt x="90" y="0"/>
                    </a:lnTo>
                    <a:lnTo>
                      <a:pt x="0" y="459"/>
                    </a:lnTo>
                    <a:lnTo>
                      <a:pt x="239" y="437"/>
                    </a:lnTo>
                    <a:lnTo>
                      <a:pt x="17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24" name="Oval 54">
                <a:extLst>
                  <a:ext uri="{FF2B5EF4-FFF2-40B4-BE49-F238E27FC236}">
                    <a16:creationId xmlns:a16="http://schemas.microsoft.com/office/drawing/2014/main" id="{1C8C2A7D-CDEF-4775-A745-556D17240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94" y="4846375"/>
                <a:ext cx="277208" cy="2778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25" name="Oval 55">
                <a:extLst>
                  <a:ext uri="{FF2B5EF4-FFF2-40B4-BE49-F238E27FC236}">
                    <a16:creationId xmlns:a16="http://schemas.microsoft.com/office/drawing/2014/main" id="{A3614984-D470-4FA4-AAC8-27484B532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153" y="4997697"/>
                <a:ext cx="58703" cy="567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26" name="Freeform 56">
                <a:extLst>
                  <a:ext uri="{FF2B5EF4-FFF2-40B4-BE49-F238E27FC236}">
                    <a16:creationId xmlns:a16="http://schemas.microsoft.com/office/drawing/2014/main" id="{BEE42CC6-FD62-4832-B147-E8D43D90B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14" y="4555470"/>
                <a:ext cx="169586" cy="228288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75" y="107"/>
                  </a:cxn>
                  <a:cxn ang="0">
                    <a:pos x="61" y="137"/>
                  </a:cxn>
                  <a:cxn ang="0">
                    <a:pos x="94" y="141"/>
                  </a:cxn>
                  <a:cxn ang="0">
                    <a:pos x="110" y="117"/>
                  </a:cxn>
                  <a:cxn ang="0">
                    <a:pos x="110" y="117"/>
                  </a:cxn>
                  <a:cxn ang="0">
                    <a:pos x="110" y="51"/>
                  </a:cxn>
                  <a:cxn ang="0">
                    <a:pos x="98" y="29"/>
                  </a:cxn>
                  <a:cxn ang="0">
                    <a:pos x="98" y="29"/>
                  </a:cxn>
                  <a:cxn ang="0">
                    <a:pos x="52" y="4"/>
                  </a:cxn>
                  <a:cxn ang="0">
                    <a:pos x="40" y="11"/>
                  </a:cxn>
                  <a:cxn ang="0">
                    <a:pos x="40" y="74"/>
                  </a:cxn>
                  <a:cxn ang="0">
                    <a:pos x="35" y="73"/>
                  </a:cxn>
                  <a:cxn ang="0">
                    <a:pos x="20" y="78"/>
                  </a:cxn>
                  <a:cxn ang="0">
                    <a:pos x="6" y="108"/>
                  </a:cxn>
                  <a:cxn ang="0">
                    <a:pos x="39" y="112"/>
                  </a:cxn>
                  <a:cxn ang="0">
                    <a:pos x="54" y="88"/>
                  </a:cxn>
                  <a:cxn ang="0">
                    <a:pos x="55" y="88"/>
                  </a:cxn>
                  <a:cxn ang="0">
                    <a:pos x="55" y="46"/>
                  </a:cxn>
                  <a:cxn ang="0">
                    <a:pos x="67" y="39"/>
                  </a:cxn>
                  <a:cxn ang="0">
                    <a:pos x="83" y="48"/>
                  </a:cxn>
                  <a:cxn ang="0">
                    <a:pos x="95" y="70"/>
                  </a:cxn>
                  <a:cxn ang="0">
                    <a:pos x="95" y="103"/>
                  </a:cxn>
                  <a:cxn ang="0">
                    <a:pos x="91" y="103"/>
                  </a:cxn>
                </a:cxnLst>
                <a:rect l="0" t="0" r="r" b="b"/>
                <a:pathLst>
                  <a:path w="110" h="148">
                    <a:moveTo>
                      <a:pt x="91" y="103"/>
                    </a:moveTo>
                    <a:cubicBezTo>
                      <a:pt x="86" y="103"/>
                      <a:pt x="80" y="104"/>
                      <a:pt x="75" y="107"/>
                    </a:cubicBezTo>
                    <a:cubicBezTo>
                      <a:pt x="62" y="114"/>
                      <a:pt x="56" y="128"/>
                      <a:pt x="61" y="137"/>
                    </a:cubicBezTo>
                    <a:cubicBezTo>
                      <a:pt x="67" y="147"/>
                      <a:pt x="81" y="148"/>
                      <a:pt x="94" y="141"/>
                    </a:cubicBezTo>
                    <a:cubicBezTo>
                      <a:pt x="105" y="135"/>
                      <a:pt x="110" y="126"/>
                      <a:pt x="110" y="117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10" y="43"/>
                      <a:pt x="104" y="33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40" y="4"/>
                      <a:pt x="40" y="1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8" y="73"/>
                      <a:pt x="37" y="73"/>
                      <a:pt x="35" y="73"/>
                    </a:cubicBezTo>
                    <a:cubicBezTo>
                      <a:pt x="30" y="73"/>
                      <a:pt x="25" y="75"/>
                      <a:pt x="20" y="78"/>
                    </a:cubicBezTo>
                    <a:cubicBezTo>
                      <a:pt x="7" y="85"/>
                      <a:pt x="0" y="98"/>
                      <a:pt x="6" y="108"/>
                    </a:cubicBezTo>
                    <a:cubicBezTo>
                      <a:pt x="11" y="117"/>
                      <a:pt x="26" y="119"/>
                      <a:pt x="39" y="112"/>
                    </a:cubicBezTo>
                    <a:cubicBezTo>
                      <a:pt x="49" y="106"/>
                      <a:pt x="55" y="96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8"/>
                      <a:pt x="60" y="35"/>
                      <a:pt x="67" y="3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90" y="52"/>
                      <a:pt x="95" y="62"/>
                      <a:pt x="95" y="70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2" y="103"/>
                      <a:pt x="91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217" name="Group 214">
              <a:extLst>
                <a:ext uri="{FF2B5EF4-FFF2-40B4-BE49-F238E27FC236}">
                  <a16:creationId xmlns:a16="http://schemas.microsoft.com/office/drawing/2014/main" id="{9A1E0245-DC28-456F-A37F-5519FAE37D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8892" y="4094291"/>
              <a:ext cx="165375" cy="352768"/>
              <a:chOff x="-1792999" y="3284984"/>
              <a:chExt cx="485284" cy="1035190"/>
            </a:xfrm>
            <a:solidFill>
              <a:schemeClr val="bg1"/>
            </a:solidFill>
          </p:grpSpPr>
          <p:sp>
            <p:nvSpPr>
              <p:cNvPr id="218" name="Oval 80">
                <a:extLst>
                  <a:ext uri="{FF2B5EF4-FFF2-40B4-BE49-F238E27FC236}">
                    <a16:creationId xmlns:a16="http://schemas.microsoft.com/office/drawing/2014/main" id="{82D6AAD2-5D43-4D5D-AF96-9768B34A4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924" y="3284984"/>
                <a:ext cx="198747" cy="19691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19" name="Freeform 81">
                <a:extLst>
                  <a:ext uri="{FF2B5EF4-FFF2-40B4-BE49-F238E27FC236}">
                    <a16:creationId xmlns:a16="http://schemas.microsoft.com/office/drawing/2014/main" id="{7CB68128-3351-4DD9-880F-3C033CCBA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2999" y="3495314"/>
                <a:ext cx="485284" cy="824860"/>
              </a:xfrm>
              <a:custGeom>
                <a:avLst/>
                <a:gdLst/>
                <a:ahLst/>
                <a:cxnLst>
                  <a:cxn ang="0">
                    <a:pos x="334" y="247"/>
                  </a:cxn>
                  <a:cxn ang="0">
                    <a:pos x="297" y="54"/>
                  </a:cxn>
                  <a:cxn ang="0">
                    <a:pos x="296" y="51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6" y="0"/>
                  </a:cxn>
                  <a:cxn ang="0">
                    <a:pos x="41" y="51"/>
                  </a:cxn>
                  <a:cxn ang="0">
                    <a:pos x="40" y="54"/>
                  </a:cxn>
                  <a:cxn ang="0">
                    <a:pos x="3" y="247"/>
                  </a:cxn>
                  <a:cxn ang="0">
                    <a:pos x="22" y="275"/>
                  </a:cxn>
                  <a:cxn ang="0">
                    <a:pos x="50" y="256"/>
                  </a:cxn>
                  <a:cxn ang="0">
                    <a:pos x="83" y="86"/>
                  </a:cxn>
                  <a:cxn ang="0">
                    <a:pos x="88" y="92"/>
                  </a:cxn>
                  <a:cxn ang="0">
                    <a:pos x="32" y="374"/>
                  </a:cxn>
                  <a:cxn ang="0">
                    <a:pos x="91" y="374"/>
                  </a:cxn>
                  <a:cxn ang="0">
                    <a:pos x="91" y="537"/>
                  </a:cxn>
                  <a:cxn ang="0">
                    <a:pos x="127" y="573"/>
                  </a:cxn>
                  <a:cxn ang="0">
                    <a:pos x="164" y="537"/>
                  </a:cxn>
                  <a:cxn ang="0">
                    <a:pos x="164" y="374"/>
                  </a:cxn>
                  <a:cxn ang="0">
                    <a:pos x="165" y="374"/>
                  </a:cxn>
                  <a:cxn ang="0">
                    <a:pos x="165" y="374"/>
                  </a:cxn>
                  <a:cxn ang="0">
                    <a:pos x="168" y="374"/>
                  </a:cxn>
                  <a:cxn ang="0">
                    <a:pos x="168" y="537"/>
                  </a:cxn>
                  <a:cxn ang="0">
                    <a:pos x="205" y="573"/>
                  </a:cxn>
                  <a:cxn ang="0">
                    <a:pos x="241" y="537"/>
                  </a:cxn>
                  <a:cxn ang="0">
                    <a:pos x="241" y="374"/>
                  </a:cxn>
                  <a:cxn ang="0">
                    <a:pos x="305" y="374"/>
                  </a:cxn>
                  <a:cxn ang="0">
                    <a:pos x="249" y="89"/>
                  </a:cxn>
                  <a:cxn ang="0">
                    <a:pos x="255" y="90"/>
                  </a:cxn>
                  <a:cxn ang="0">
                    <a:pos x="287" y="256"/>
                  </a:cxn>
                  <a:cxn ang="0">
                    <a:pos x="315" y="275"/>
                  </a:cxn>
                  <a:cxn ang="0">
                    <a:pos x="334" y="247"/>
                  </a:cxn>
                </a:cxnLst>
                <a:rect l="0" t="0" r="r" b="b"/>
                <a:pathLst>
                  <a:path w="337" h="573">
                    <a:moveTo>
                      <a:pt x="334" y="247"/>
                    </a:moveTo>
                    <a:cubicBezTo>
                      <a:pt x="297" y="54"/>
                      <a:pt x="297" y="54"/>
                      <a:pt x="297" y="54"/>
                    </a:cubicBezTo>
                    <a:cubicBezTo>
                      <a:pt x="297" y="53"/>
                      <a:pt x="296" y="52"/>
                      <a:pt x="296" y="51"/>
                    </a:cubicBezTo>
                    <a:cubicBezTo>
                      <a:pt x="288" y="19"/>
                      <a:pt x="256" y="0"/>
                      <a:pt x="171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81" y="0"/>
                      <a:pt x="49" y="19"/>
                      <a:pt x="41" y="51"/>
                    </a:cubicBezTo>
                    <a:cubicBezTo>
                      <a:pt x="40" y="52"/>
                      <a:pt x="40" y="53"/>
                      <a:pt x="40" y="54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0" y="260"/>
                      <a:pt x="9" y="273"/>
                      <a:pt x="22" y="275"/>
                    </a:cubicBezTo>
                    <a:cubicBezTo>
                      <a:pt x="35" y="278"/>
                      <a:pt x="47" y="269"/>
                      <a:pt x="50" y="25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5" y="82"/>
                      <a:pt x="89" y="83"/>
                      <a:pt x="88" y="92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91" y="374"/>
                      <a:pt x="91" y="374"/>
                      <a:pt x="91" y="374"/>
                    </a:cubicBezTo>
                    <a:cubicBezTo>
                      <a:pt x="91" y="537"/>
                      <a:pt x="91" y="537"/>
                      <a:pt x="91" y="537"/>
                    </a:cubicBezTo>
                    <a:cubicBezTo>
                      <a:pt x="91" y="557"/>
                      <a:pt x="107" y="573"/>
                      <a:pt x="127" y="573"/>
                    </a:cubicBezTo>
                    <a:cubicBezTo>
                      <a:pt x="147" y="573"/>
                      <a:pt x="164" y="557"/>
                      <a:pt x="164" y="537"/>
                    </a:cubicBezTo>
                    <a:cubicBezTo>
                      <a:pt x="164" y="374"/>
                      <a:pt x="164" y="374"/>
                      <a:pt x="164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8" y="374"/>
                      <a:pt x="168" y="374"/>
                      <a:pt x="168" y="374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57"/>
                      <a:pt x="185" y="573"/>
                      <a:pt x="205" y="573"/>
                    </a:cubicBezTo>
                    <a:cubicBezTo>
                      <a:pt x="225" y="573"/>
                      <a:pt x="241" y="557"/>
                      <a:pt x="241" y="537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305" y="374"/>
                      <a:pt x="305" y="374"/>
                      <a:pt x="305" y="374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49" y="82"/>
                      <a:pt x="254" y="83"/>
                      <a:pt x="255" y="90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9" y="269"/>
                      <a:pt x="302" y="278"/>
                      <a:pt x="315" y="275"/>
                    </a:cubicBezTo>
                    <a:cubicBezTo>
                      <a:pt x="328" y="273"/>
                      <a:pt x="337" y="260"/>
                      <a:pt x="334" y="2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227" name="Skupina 226">
            <a:extLst>
              <a:ext uri="{FF2B5EF4-FFF2-40B4-BE49-F238E27FC236}">
                <a16:creationId xmlns:a16="http://schemas.microsoft.com/office/drawing/2014/main" id="{3F8219F2-C61D-4146-9389-C360AF4D0C65}"/>
              </a:ext>
            </a:extLst>
          </p:cNvPr>
          <p:cNvGrpSpPr/>
          <p:nvPr/>
        </p:nvGrpSpPr>
        <p:grpSpPr>
          <a:xfrm>
            <a:off x="3561055" y="3561142"/>
            <a:ext cx="324000" cy="324000"/>
            <a:chOff x="3082862" y="3924300"/>
            <a:chExt cx="612000" cy="612000"/>
          </a:xfrm>
        </p:grpSpPr>
        <p:sp>
          <p:nvSpPr>
            <p:cNvPr id="228" name="Ovál 227">
              <a:extLst>
                <a:ext uri="{FF2B5EF4-FFF2-40B4-BE49-F238E27FC236}">
                  <a16:creationId xmlns:a16="http://schemas.microsoft.com/office/drawing/2014/main" id="{CD591961-A117-442F-98E5-9C5C5C643ADB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29" name="Group 18">
              <a:extLst>
                <a:ext uri="{FF2B5EF4-FFF2-40B4-BE49-F238E27FC236}">
                  <a16:creationId xmlns:a16="http://schemas.microsoft.com/office/drawing/2014/main" id="{C538FA35-843C-4840-AC02-64811AE266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233" name="Freeform 11">
                <a:extLst>
                  <a:ext uri="{FF2B5EF4-FFF2-40B4-BE49-F238E27FC236}">
                    <a16:creationId xmlns:a16="http://schemas.microsoft.com/office/drawing/2014/main" id="{546AEBF2-B78E-4DC9-BEC0-60733F0C1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4" name="Freeform 13">
                <a:extLst>
                  <a:ext uri="{FF2B5EF4-FFF2-40B4-BE49-F238E27FC236}">
                    <a16:creationId xmlns:a16="http://schemas.microsoft.com/office/drawing/2014/main" id="{710341F1-5809-4C97-908C-3D233E340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230" name="Group 15">
              <a:extLst>
                <a:ext uri="{FF2B5EF4-FFF2-40B4-BE49-F238E27FC236}">
                  <a16:creationId xmlns:a16="http://schemas.microsoft.com/office/drawing/2014/main" id="{F179FD6D-FC55-44FA-82C7-87B8B9CF34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231" name="Freeform 14">
                <a:extLst>
                  <a:ext uri="{FF2B5EF4-FFF2-40B4-BE49-F238E27FC236}">
                    <a16:creationId xmlns:a16="http://schemas.microsoft.com/office/drawing/2014/main" id="{80D5B9FB-91A5-4FE1-A688-024445FE5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2" name="Freeform 15">
                <a:extLst>
                  <a:ext uri="{FF2B5EF4-FFF2-40B4-BE49-F238E27FC236}">
                    <a16:creationId xmlns:a16="http://schemas.microsoft.com/office/drawing/2014/main" id="{8A8EC8E2-B58C-4E92-A6A8-7B1612479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235" name="Skupina 234">
            <a:extLst>
              <a:ext uri="{FF2B5EF4-FFF2-40B4-BE49-F238E27FC236}">
                <a16:creationId xmlns:a16="http://schemas.microsoft.com/office/drawing/2014/main" id="{6C8B8F6F-DA39-4FB6-8EA2-AEC4643833E9}"/>
              </a:ext>
            </a:extLst>
          </p:cNvPr>
          <p:cNvGrpSpPr/>
          <p:nvPr/>
        </p:nvGrpSpPr>
        <p:grpSpPr>
          <a:xfrm>
            <a:off x="3538203" y="2914171"/>
            <a:ext cx="324000" cy="324000"/>
            <a:chOff x="4338000" y="3040086"/>
            <a:chExt cx="468000" cy="468000"/>
          </a:xfrm>
        </p:grpSpPr>
        <p:sp>
          <p:nvSpPr>
            <p:cNvPr id="236" name="Ovál 235">
              <a:extLst>
                <a:ext uri="{FF2B5EF4-FFF2-40B4-BE49-F238E27FC236}">
                  <a16:creationId xmlns:a16="http://schemas.microsoft.com/office/drawing/2014/main" id="{9C9AF5F7-37B9-4A1A-B25C-40A0BE923BFD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37" name="Skupina 236">
              <a:extLst>
                <a:ext uri="{FF2B5EF4-FFF2-40B4-BE49-F238E27FC236}">
                  <a16:creationId xmlns:a16="http://schemas.microsoft.com/office/drawing/2014/main" id="{3E1494EF-8E55-4F9E-8F2F-99FD2398250F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241" name="Freeform 11">
                <a:extLst>
                  <a:ext uri="{FF2B5EF4-FFF2-40B4-BE49-F238E27FC236}">
                    <a16:creationId xmlns:a16="http://schemas.microsoft.com/office/drawing/2014/main" id="{61B93EC8-AA8B-42F3-A72D-7EDB3B4F5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42" name="Freeform 14">
                <a:extLst>
                  <a:ext uri="{FF2B5EF4-FFF2-40B4-BE49-F238E27FC236}">
                    <a16:creationId xmlns:a16="http://schemas.microsoft.com/office/drawing/2014/main" id="{B6040047-0DE3-4E9D-9833-FCF0529F3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43" name="Freeform 15">
                <a:extLst>
                  <a:ext uri="{FF2B5EF4-FFF2-40B4-BE49-F238E27FC236}">
                    <a16:creationId xmlns:a16="http://schemas.microsoft.com/office/drawing/2014/main" id="{21E6466D-74C9-448A-BFA9-DD95CA8C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238" name="Skupina 237">
              <a:extLst>
                <a:ext uri="{FF2B5EF4-FFF2-40B4-BE49-F238E27FC236}">
                  <a16:creationId xmlns:a16="http://schemas.microsoft.com/office/drawing/2014/main" id="{DA88E6DE-B014-4389-B06E-17D36E2AD940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239" name="Freeform 16">
                <a:extLst>
                  <a:ext uri="{FF2B5EF4-FFF2-40B4-BE49-F238E27FC236}">
                    <a16:creationId xmlns:a16="http://schemas.microsoft.com/office/drawing/2014/main" id="{60502175-D669-4C16-8494-9DE2C7704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40" name="Freeform 17">
                <a:extLst>
                  <a:ext uri="{FF2B5EF4-FFF2-40B4-BE49-F238E27FC236}">
                    <a16:creationId xmlns:a16="http://schemas.microsoft.com/office/drawing/2014/main" id="{2ACCFEE8-9D83-41E0-B066-7A6FB8F92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sp>
        <p:nvSpPr>
          <p:cNvPr id="244" name="TextovéPole 243">
            <a:extLst>
              <a:ext uri="{FF2B5EF4-FFF2-40B4-BE49-F238E27FC236}">
                <a16:creationId xmlns:a16="http://schemas.microsoft.com/office/drawing/2014/main" id="{268B9DD2-8180-4D20-8FB1-ADF95DBB1D82}"/>
              </a:ext>
            </a:extLst>
          </p:cNvPr>
          <p:cNvSpPr txBox="1"/>
          <p:nvPr/>
        </p:nvSpPr>
        <p:spPr>
          <a:xfrm>
            <a:off x="3498937" y="3228602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n=213</a:t>
            </a:r>
          </a:p>
        </p:txBody>
      </p:sp>
      <p:sp>
        <p:nvSpPr>
          <p:cNvPr id="245" name="TextovéPole 244">
            <a:extLst>
              <a:ext uri="{FF2B5EF4-FFF2-40B4-BE49-F238E27FC236}">
                <a16:creationId xmlns:a16="http://schemas.microsoft.com/office/drawing/2014/main" id="{E149A7F6-F44E-460C-BE28-A8F50DFFD361}"/>
              </a:ext>
            </a:extLst>
          </p:cNvPr>
          <p:cNvSpPr txBox="1"/>
          <p:nvPr/>
        </p:nvSpPr>
        <p:spPr>
          <a:xfrm>
            <a:off x="3521592" y="3902218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n=207</a:t>
            </a:r>
          </a:p>
        </p:txBody>
      </p:sp>
      <p:sp>
        <p:nvSpPr>
          <p:cNvPr id="246" name="TextovéPole 245">
            <a:extLst>
              <a:ext uri="{FF2B5EF4-FFF2-40B4-BE49-F238E27FC236}">
                <a16:creationId xmlns:a16="http://schemas.microsoft.com/office/drawing/2014/main" id="{CBC0EB96-7BD5-4BC4-9445-DF25BE26674B}"/>
              </a:ext>
            </a:extLst>
          </p:cNvPr>
          <p:cNvSpPr txBox="1"/>
          <p:nvPr/>
        </p:nvSpPr>
        <p:spPr>
          <a:xfrm>
            <a:off x="3524576" y="4572532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n=200</a:t>
            </a:r>
          </a:p>
        </p:txBody>
      </p:sp>
      <p:sp>
        <p:nvSpPr>
          <p:cNvPr id="251" name="Řečová bublina: obdélníkový bublinový popisek se zakulacenými rohy 250">
            <a:extLst>
              <a:ext uri="{FF2B5EF4-FFF2-40B4-BE49-F238E27FC236}">
                <a16:creationId xmlns:a16="http://schemas.microsoft.com/office/drawing/2014/main" id="{CA3AEC9E-9B46-4E92-8F26-96433CE8AAEE}"/>
              </a:ext>
            </a:extLst>
          </p:cNvPr>
          <p:cNvSpPr/>
          <p:nvPr/>
        </p:nvSpPr>
        <p:spPr>
          <a:xfrm>
            <a:off x="4649341" y="1802705"/>
            <a:ext cx="1088612" cy="689940"/>
          </a:xfrm>
          <a:prstGeom prst="wedgeRoundRectCallout">
            <a:avLst>
              <a:gd name="adj1" fmla="val -76208"/>
              <a:gd name="adj2" fmla="val -20333"/>
              <a:gd name="adj3" fmla="val 16667"/>
            </a:avLst>
          </a:prstGeom>
          <a:solidFill>
            <a:srgbClr val="B8CFFF"/>
          </a:solidFill>
          <a:ln>
            <a:solidFill>
              <a:srgbClr val="B8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247" name="Group 106">
            <a:extLst>
              <a:ext uri="{FF2B5EF4-FFF2-40B4-BE49-F238E27FC236}">
                <a16:creationId xmlns:a16="http://schemas.microsoft.com/office/drawing/2014/main" id="{FFEC1991-D188-4082-A37B-228D34C64FB6}"/>
              </a:ext>
            </a:extLst>
          </p:cNvPr>
          <p:cNvGrpSpPr>
            <a:grpSpLocks noChangeAspect="1"/>
          </p:cNvGrpSpPr>
          <p:nvPr/>
        </p:nvGrpSpPr>
        <p:grpSpPr>
          <a:xfrm>
            <a:off x="4694999" y="1747835"/>
            <a:ext cx="386038" cy="392070"/>
            <a:chOff x="1784350" y="4652963"/>
            <a:chExt cx="812800" cy="825500"/>
          </a:xfrm>
          <a:solidFill>
            <a:schemeClr val="bg1"/>
          </a:solidFill>
        </p:grpSpPr>
        <p:sp>
          <p:nvSpPr>
            <p:cNvPr id="248" name="Freeform 26">
              <a:extLst>
                <a:ext uri="{FF2B5EF4-FFF2-40B4-BE49-F238E27FC236}">
                  <a16:creationId xmlns:a16="http://schemas.microsoft.com/office/drawing/2014/main" id="{C2A76EF5-5784-438B-85C9-8615256A60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800" y="4652963"/>
              <a:ext cx="514350" cy="5397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32" y="2"/>
                </a:cxn>
                <a:cxn ang="0">
                  <a:pos x="102" y="12"/>
                </a:cxn>
                <a:cxn ang="0">
                  <a:pos x="74" y="26"/>
                </a:cxn>
                <a:cxn ang="0">
                  <a:pos x="50" y="46"/>
                </a:cxn>
                <a:cxn ang="0">
                  <a:pos x="32" y="70"/>
                </a:cxn>
                <a:cxn ang="0">
                  <a:pos x="16" y="96"/>
                </a:cxn>
                <a:cxn ang="0">
                  <a:pos x="8" y="126"/>
                </a:cxn>
                <a:cxn ang="0">
                  <a:pos x="4" y="158"/>
                </a:cxn>
                <a:cxn ang="0">
                  <a:pos x="4" y="174"/>
                </a:cxn>
                <a:cxn ang="0">
                  <a:pos x="10" y="202"/>
                </a:cxn>
                <a:cxn ang="0">
                  <a:pos x="20" y="228"/>
                </a:cxn>
                <a:cxn ang="0">
                  <a:pos x="42" y="262"/>
                </a:cxn>
                <a:cxn ang="0">
                  <a:pos x="36" y="340"/>
                </a:cxn>
                <a:cxn ang="0">
                  <a:pos x="82" y="294"/>
                </a:cxn>
                <a:cxn ang="0">
                  <a:pos x="120" y="312"/>
                </a:cxn>
                <a:cxn ang="0">
                  <a:pos x="164" y="318"/>
                </a:cxn>
                <a:cxn ang="0">
                  <a:pos x="180" y="318"/>
                </a:cxn>
                <a:cxn ang="0">
                  <a:pos x="212" y="310"/>
                </a:cxn>
                <a:cxn ang="0">
                  <a:pos x="240" y="298"/>
                </a:cxn>
                <a:cxn ang="0">
                  <a:pos x="266" y="282"/>
                </a:cxn>
                <a:cxn ang="0">
                  <a:pos x="288" y="260"/>
                </a:cxn>
                <a:cxn ang="0">
                  <a:pos x="304" y="234"/>
                </a:cxn>
                <a:cxn ang="0">
                  <a:pos x="316" y="206"/>
                </a:cxn>
                <a:cxn ang="0">
                  <a:pos x="322" y="174"/>
                </a:cxn>
                <a:cxn ang="0">
                  <a:pos x="324" y="158"/>
                </a:cxn>
                <a:cxn ang="0">
                  <a:pos x="320" y="126"/>
                </a:cxn>
                <a:cxn ang="0">
                  <a:pos x="312" y="96"/>
                </a:cxn>
                <a:cxn ang="0">
                  <a:pos x="296" y="70"/>
                </a:cxn>
                <a:cxn ang="0">
                  <a:pos x="276" y="46"/>
                </a:cxn>
                <a:cxn ang="0">
                  <a:pos x="254" y="26"/>
                </a:cxn>
                <a:cxn ang="0">
                  <a:pos x="226" y="12"/>
                </a:cxn>
                <a:cxn ang="0">
                  <a:pos x="196" y="2"/>
                </a:cxn>
                <a:cxn ang="0">
                  <a:pos x="164" y="0"/>
                </a:cxn>
                <a:cxn ang="0">
                  <a:pos x="164" y="272"/>
                </a:cxn>
                <a:cxn ang="0">
                  <a:pos x="140" y="270"/>
                </a:cxn>
                <a:cxn ang="0">
                  <a:pos x="100" y="254"/>
                </a:cxn>
                <a:cxn ang="0">
                  <a:pos x="70" y="222"/>
                </a:cxn>
                <a:cxn ang="0">
                  <a:pos x="52" y="182"/>
                </a:cxn>
                <a:cxn ang="0">
                  <a:pos x="50" y="158"/>
                </a:cxn>
                <a:cxn ang="0">
                  <a:pos x="58" y="114"/>
                </a:cxn>
                <a:cxn ang="0">
                  <a:pos x="84" y="78"/>
                </a:cxn>
                <a:cxn ang="0">
                  <a:pos x="120" y="54"/>
                </a:cxn>
                <a:cxn ang="0">
                  <a:pos x="164" y="44"/>
                </a:cxn>
                <a:cxn ang="0">
                  <a:pos x="186" y="48"/>
                </a:cxn>
                <a:cxn ang="0">
                  <a:pos x="228" y="64"/>
                </a:cxn>
                <a:cxn ang="0">
                  <a:pos x="258" y="94"/>
                </a:cxn>
                <a:cxn ang="0">
                  <a:pos x="276" y="136"/>
                </a:cxn>
                <a:cxn ang="0">
                  <a:pos x="278" y="158"/>
                </a:cxn>
                <a:cxn ang="0">
                  <a:pos x="270" y="202"/>
                </a:cxn>
                <a:cxn ang="0">
                  <a:pos x="244" y="240"/>
                </a:cxn>
                <a:cxn ang="0">
                  <a:pos x="208" y="264"/>
                </a:cxn>
                <a:cxn ang="0">
                  <a:pos x="164" y="272"/>
                </a:cxn>
              </a:cxnLst>
              <a:rect l="0" t="0" r="r" b="b"/>
              <a:pathLst>
                <a:path w="324" h="340">
                  <a:moveTo>
                    <a:pt x="164" y="0"/>
                  </a:moveTo>
                  <a:lnTo>
                    <a:pt x="164" y="0"/>
                  </a:lnTo>
                  <a:lnTo>
                    <a:pt x="148" y="0"/>
                  </a:lnTo>
                  <a:lnTo>
                    <a:pt x="132" y="2"/>
                  </a:lnTo>
                  <a:lnTo>
                    <a:pt x="116" y="6"/>
                  </a:lnTo>
                  <a:lnTo>
                    <a:pt x="102" y="12"/>
                  </a:lnTo>
                  <a:lnTo>
                    <a:pt x="88" y="18"/>
                  </a:lnTo>
                  <a:lnTo>
                    <a:pt x="74" y="26"/>
                  </a:lnTo>
                  <a:lnTo>
                    <a:pt x="62" y="36"/>
                  </a:lnTo>
                  <a:lnTo>
                    <a:pt x="50" y="46"/>
                  </a:lnTo>
                  <a:lnTo>
                    <a:pt x="40" y="58"/>
                  </a:lnTo>
                  <a:lnTo>
                    <a:pt x="32" y="70"/>
                  </a:lnTo>
                  <a:lnTo>
                    <a:pt x="24" y="82"/>
                  </a:lnTo>
                  <a:lnTo>
                    <a:pt x="16" y="96"/>
                  </a:lnTo>
                  <a:lnTo>
                    <a:pt x="12" y="112"/>
                  </a:lnTo>
                  <a:lnTo>
                    <a:pt x="8" y="126"/>
                  </a:lnTo>
                  <a:lnTo>
                    <a:pt x="4" y="142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74"/>
                  </a:lnTo>
                  <a:lnTo>
                    <a:pt x="6" y="188"/>
                  </a:lnTo>
                  <a:lnTo>
                    <a:pt x="10" y="202"/>
                  </a:lnTo>
                  <a:lnTo>
                    <a:pt x="14" y="214"/>
                  </a:lnTo>
                  <a:lnTo>
                    <a:pt x="20" y="228"/>
                  </a:lnTo>
                  <a:lnTo>
                    <a:pt x="26" y="240"/>
                  </a:lnTo>
                  <a:lnTo>
                    <a:pt x="42" y="262"/>
                  </a:lnTo>
                  <a:lnTo>
                    <a:pt x="0" y="302"/>
                  </a:lnTo>
                  <a:lnTo>
                    <a:pt x="36" y="340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2" y="316"/>
                  </a:lnTo>
                  <a:lnTo>
                    <a:pt x="164" y="318"/>
                  </a:lnTo>
                  <a:lnTo>
                    <a:pt x="164" y="318"/>
                  </a:lnTo>
                  <a:lnTo>
                    <a:pt x="180" y="318"/>
                  </a:lnTo>
                  <a:lnTo>
                    <a:pt x="196" y="314"/>
                  </a:lnTo>
                  <a:lnTo>
                    <a:pt x="212" y="310"/>
                  </a:lnTo>
                  <a:lnTo>
                    <a:pt x="226" y="306"/>
                  </a:lnTo>
                  <a:lnTo>
                    <a:pt x="240" y="298"/>
                  </a:lnTo>
                  <a:lnTo>
                    <a:pt x="254" y="290"/>
                  </a:lnTo>
                  <a:lnTo>
                    <a:pt x="266" y="282"/>
                  </a:lnTo>
                  <a:lnTo>
                    <a:pt x="276" y="272"/>
                  </a:lnTo>
                  <a:lnTo>
                    <a:pt x="288" y="260"/>
                  </a:lnTo>
                  <a:lnTo>
                    <a:pt x="296" y="248"/>
                  </a:lnTo>
                  <a:lnTo>
                    <a:pt x="304" y="234"/>
                  </a:lnTo>
                  <a:lnTo>
                    <a:pt x="312" y="220"/>
                  </a:lnTo>
                  <a:lnTo>
                    <a:pt x="316" y="206"/>
                  </a:lnTo>
                  <a:lnTo>
                    <a:pt x="320" y="190"/>
                  </a:lnTo>
                  <a:lnTo>
                    <a:pt x="322" y="174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2" y="142"/>
                  </a:lnTo>
                  <a:lnTo>
                    <a:pt x="320" y="126"/>
                  </a:lnTo>
                  <a:lnTo>
                    <a:pt x="316" y="112"/>
                  </a:lnTo>
                  <a:lnTo>
                    <a:pt x="312" y="96"/>
                  </a:lnTo>
                  <a:lnTo>
                    <a:pt x="304" y="82"/>
                  </a:lnTo>
                  <a:lnTo>
                    <a:pt x="296" y="70"/>
                  </a:lnTo>
                  <a:lnTo>
                    <a:pt x="288" y="58"/>
                  </a:lnTo>
                  <a:lnTo>
                    <a:pt x="276" y="46"/>
                  </a:lnTo>
                  <a:lnTo>
                    <a:pt x="266" y="36"/>
                  </a:lnTo>
                  <a:lnTo>
                    <a:pt x="254" y="26"/>
                  </a:lnTo>
                  <a:lnTo>
                    <a:pt x="240" y="18"/>
                  </a:lnTo>
                  <a:lnTo>
                    <a:pt x="226" y="12"/>
                  </a:lnTo>
                  <a:lnTo>
                    <a:pt x="212" y="6"/>
                  </a:lnTo>
                  <a:lnTo>
                    <a:pt x="196" y="2"/>
                  </a:lnTo>
                  <a:lnTo>
                    <a:pt x="180" y="0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272"/>
                  </a:moveTo>
                  <a:lnTo>
                    <a:pt x="164" y="272"/>
                  </a:lnTo>
                  <a:lnTo>
                    <a:pt x="140" y="270"/>
                  </a:lnTo>
                  <a:lnTo>
                    <a:pt x="120" y="264"/>
                  </a:lnTo>
                  <a:lnTo>
                    <a:pt x="100" y="254"/>
                  </a:lnTo>
                  <a:lnTo>
                    <a:pt x="84" y="240"/>
                  </a:lnTo>
                  <a:lnTo>
                    <a:pt x="70" y="222"/>
                  </a:lnTo>
                  <a:lnTo>
                    <a:pt x="58" y="202"/>
                  </a:lnTo>
                  <a:lnTo>
                    <a:pt x="52" y="182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8" y="114"/>
                  </a:lnTo>
                  <a:lnTo>
                    <a:pt x="70" y="94"/>
                  </a:lnTo>
                  <a:lnTo>
                    <a:pt x="84" y="78"/>
                  </a:lnTo>
                  <a:lnTo>
                    <a:pt x="100" y="64"/>
                  </a:lnTo>
                  <a:lnTo>
                    <a:pt x="120" y="54"/>
                  </a:lnTo>
                  <a:lnTo>
                    <a:pt x="140" y="48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86" y="48"/>
                  </a:lnTo>
                  <a:lnTo>
                    <a:pt x="208" y="54"/>
                  </a:lnTo>
                  <a:lnTo>
                    <a:pt x="228" y="64"/>
                  </a:lnTo>
                  <a:lnTo>
                    <a:pt x="244" y="78"/>
                  </a:lnTo>
                  <a:lnTo>
                    <a:pt x="258" y="94"/>
                  </a:lnTo>
                  <a:lnTo>
                    <a:pt x="270" y="114"/>
                  </a:lnTo>
                  <a:lnTo>
                    <a:pt x="276" y="136"/>
                  </a:lnTo>
                  <a:lnTo>
                    <a:pt x="278" y="158"/>
                  </a:lnTo>
                  <a:lnTo>
                    <a:pt x="278" y="158"/>
                  </a:lnTo>
                  <a:lnTo>
                    <a:pt x="276" y="182"/>
                  </a:lnTo>
                  <a:lnTo>
                    <a:pt x="270" y="202"/>
                  </a:lnTo>
                  <a:lnTo>
                    <a:pt x="258" y="222"/>
                  </a:lnTo>
                  <a:lnTo>
                    <a:pt x="244" y="240"/>
                  </a:lnTo>
                  <a:lnTo>
                    <a:pt x="228" y="254"/>
                  </a:lnTo>
                  <a:lnTo>
                    <a:pt x="208" y="264"/>
                  </a:lnTo>
                  <a:lnTo>
                    <a:pt x="186" y="270"/>
                  </a:lnTo>
                  <a:lnTo>
                    <a:pt x="164" y="272"/>
                  </a:lnTo>
                  <a:lnTo>
                    <a:pt x="16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27">
              <a:extLst>
                <a:ext uri="{FF2B5EF4-FFF2-40B4-BE49-F238E27FC236}">
                  <a16:creationId xmlns:a16="http://schemas.microsoft.com/office/drawing/2014/main" id="{54F58AE5-FBCC-4803-9D10-893085B9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4754563"/>
              <a:ext cx="180975" cy="18097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6" y="4"/>
                </a:cxn>
                <a:cxn ang="0">
                  <a:pos x="66" y="10"/>
                </a:cxn>
                <a:cxn ang="0">
                  <a:pos x="48" y="20"/>
                </a:cxn>
                <a:cxn ang="0">
                  <a:pos x="32" y="32"/>
                </a:cxn>
                <a:cxn ang="0">
                  <a:pos x="20" y="48"/>
                </a:cxn>
                <a:cxn ang="0">
                  <a:pos x="10" y="66"/>
                </a:cxn>
                <a:cxn ang="0">
                  <a:pos x="2" y="8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10"/>
                </a:cxn>
                <a:cxn ang="0">
                  <a:pos x="2" y="112"/>
                </a:cxn>
                <a:cxn ang="0">
                  <a:pos x="4" y="114"/>
                </a:cxn>
                <a:cxn ang="0">
                  <a:pos x="8" y="114"/>
                </a:cxn>
                <a:cxn ang="0">
                  <a:pos x="8" y="114"/>
                </a:cxn>
                <a:cxn ang="0">
                  <a:pos x="12" y="114"/>
                </a:cxn>
                <a:cxn ang="0">
                  <a:pos x="14" y="112"/>
                </a:cxn>
                <a:cxn ang="0">
                  <a:pos x="16" y="110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20" y="90"/>
                </a:cxn>
                <a:cxn ang="0">
                  <a:pos x="26" y="74"/>
                </a:cxn>
                <a:cxn ang="0">
                  <a:pos x="34" y="58"/>
                </a:cxn>
                <a:cxn ang="0">
                  <a:pos x="44" y="46"/>
                </a:cxn>
                <a:cxn ang="0">
                  <a:pos x="58" y="34"/>
                </a:cxn>
                <a:cxn ang="0">
                  <a:pos x="72" y="26"/>
                </a:cxn>
                <a:cxn ang="0">
                  <a:pos x="88" y="20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10" y="16"/>
                </a:cxn>
                <a:cxn ang="0">
                  <a:pos x="112" y="14"/>
                </a:cxn>
                <a:cxn ang="0">
                  <a:pos x="114" y="12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14" y="6"/>
                </a:cxn>
                <a:cxn ang="0">
                  <a:pos x="112" y="2"/>
                </a:cxn>
                <a:cxn ang="0">
                  <a:pos x="110" y="0"/>
                </a:cxn>
                <a:cxn ang="0">
                  <a:pos x="106" y="0"/>
                </a:cxn>
                <a:cxn ang="0">
                  <a:pos x="106" y="0"/>
                </a:cxn>
              </a:cxnLst>
              <a:rect l="0" t="0" r="r" b="b"/>
              <a:pathLst>
                <a:path w="114" h="114">
                  <a:moveTo>
                    <a:pt x="106" y="0"/>
                  </a:moveTo>
                  <a:lnTo>
                    <a:pt x="106" y="0"/>
                  </a:lnTo>
                  <a:lnTo>
                    <a:pt x="106" y="0"/>
                  </a:lnTo>
                  <a:lnTo>
                    <a:pt x="86" y="4"/>
                  </a:lnTo>
                  <a:lnTo>
                    <a:pt x="66" y="10"/>
                  </a:lnTo>
                  <a:lnTo>
                    <a:pt x="48" y="20"/>
                  </a:lnTo>
                  <a:lnTo>
                    <a:pt x="32" y="32"/>
                  </a:lnTo>
                  <a:lnTo>
                    <a:pt x="20" y="48"/>
                  </a:lnTo>
                  <a:lnTo>
                    <a:pt x="10" y="66"/>
                  </a:lnTo>
                  <a:lnTo>
                    <a:pt x="2" y="8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4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6" y="110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0" y="90"/>
                  </a:lnTo>
                  <a:lnTo>
                    <a:pt x="26" y="74"/>
                  </a:lnTo>
                  <a:lnTo>
                    <a:pt x="34" y="58"/>
                  </a:lnTo>
                  <a:lnTo>
                    <a:pt x="44" y="46"/>
                  </a:lnTo>
                  <a:lnTo>
                    <a:pt x="58" y="34"/>
                  </a:lnTo>
                  <a:lnTo>
                    <a:pt x="72" y="26"/>
                  </a:lnTo>
                  <a:lnTo>
                    <a:pt x="88" y="20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10" y="16"/>
                  </a:lnTo>
                  <a:lnTo>
                    <a:pt x="112" y="14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28">
              <a:extLst>
                <a:ext uri="{FF2B5EF4-FFF2-40B4-BE49-F238E27FC236}">
                  <a16:creationId xmlns:a16="http://schemas.microsoft.com/office/drawing/2014/main" id="{AF5C40E0-C3E1-4125-956F-4106BE31E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0" y="5135563"/>
              <a:ext cx="349250" cy="342900"/>
            </a:xfrm>
            <a:custGeom>
              <a:avLst/>
              <a:gdLst/>
              <a:ahLst/>
              <a:cxnLst>
                <a:cxn ang="0">
                  <a:pos x="14" y="138"/>
                </a:cxn>
                <a:cxn ang="0">
                  <a:pos x="14" y="138"/>
                </a:cxn>
                <a:cxn ang="0">
                  <a:pos x="8" y="146"/>
                </a:cxn>
                <a:cxn ang="0">
                  <a:pos x="4" y="152"/>
                </a:cxn>
                <a:cxn ang="0">
                  <a:pos x="2" y="162"/>
                </a:cxn>
                <a:cxn ang="0">
                  <a:pos x="0" y="170"/>
                </a:cxn>
                <a:cxn ang="0">
                  <a:pos x="2" y="178"/>
                </a:cxn>
                <a:cxn ang="0">
                  <a:pos x="4" y="188"/>
                </a:cxn>
                <a:cxn ang="0">
                  <a:pos x="8" y="196"/>
                </a:cxn>
                <a:cxn ang="0">
                  <a:pos x="14" y="202"/>
                </a:cxn>
                <a:cxn ang="0">
                  <a:pos x="14" y="202"/>
                </a:cxn>
                <a:cxn ang="0">
                  <a:pos x="20" y="208"/>
                </a:cxn>
                <a:cxn ang="0">
                  <a:pos x="28" y="212"/>
                </a:cxn>
                <a:cxn ang="0">
                  <a:pos x="38" y="216"/>
                </a:cxn>
                <a:cxn ang="0">
                  <a:pos x="46" y="216"/>
                </a:cxn>
                <a:cxn ang="0">
                  <a:pos x="54" y="216"/>
                </a:cxn>
                <a:cxn ang="0">
                  <a:pos x="64" y="214"/>
                </a:cxn>
                <a:cxn ang="0">
                  <a:pos x="72" y="210"/>
                </a:cxn>
                <a:cxn ang="0">
                  <a:pos x="78" y="204"/>
                </a:cxn>
                <a:cxn ang="0">
                  <a:pos x="220" y="66"/>
                </a:cxn>
                <a:cxn ang="0">
                  <a:pos x="156" y="0"/>
                </a:cxn>
                <a:cxn ang="0">
                  <a:pos x="14" y="138"/>
                </a:cxn>
              </a:cxnLst>
              <a:rect l="0" t="0" r="r" b="b"/>
              <a:pathLst>
                <a:path w="220" h="216">
                  <a:moveTo>
                    <a:pt x="14" y="138"/>
                  </a:moveTo>
                  <a:lnTo>
                    <a:pt x="14" y="138"/>
                  </a:lnTo>
                  <a:lnTo>
                    <a:pt x="8" y="146"/>
                  </a:lnTo>
                  <a:lnTo>
                    <a:pt x="4" y="152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8"/>
                  </a:lnTo>
                  <a:lnTo>
                    <a:pt x="8" y="196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20" y="208"/>
                  </a:lnTo>
                  <a:lnTo>
                    <a:pt x="28" y="212"/>
                  </a:lnTo>
                  <a:lnTo>
                    <a:pt x="38" y="216"/>
                  </a:lnTo>
                  <a:lnTo>
                    <a:pt x="46" y="216"/>
                  </a:lnTo>
                  <a:lnTo>
                    <a:pt x="54" y="216"/>
                  </a:lnTo>
                  <a:lnTo>
                    <a:pt x="64" y="214"/>
                  </a:lnTo>
                  <a:lnTo>
                    <a:pt x="72" y="210"/>
                  </a:lnTo>
                  <a:lnTo>
                    <a:pt x="78" y="204"/>
                  </a:lnTo>
                  <a:lnTo>
                    <a:pt x="220" y="66"/>
                  </a:lnTo>
                  <a:lnTo>
                    <a:pt x="156" y="0"/>
                  </a:lnTo>
                  <a:lnTo>
                    <a:pt x="1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2" name="TextovéPole 251">
            <a:extLst>
              <a:ext uri="{FF2B5EF4-FFF2-40B4-BE49-F238E27FC236}">
                <a16:creationId xmlns:a16="http://schemas.microsoft.com/office/drawing/2014/main" id="{D6B3C607-680C-4BA2-99E8-5A179209A69B}"/>
              </a:ext>
            </a:extLst>
          </p:cNvPr>
          <p:cNvSpPr txBox="1"/>
          <p:nvPr/>
        </p:nvSpPr>
        <p:spPr>
          <a:xfrm>
            <a:off x="4528834" y="2124864"/>
            <a:ext cx="1525735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9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V autě děti rádio poslouchají častěji, protože ho pustili rodiče. Samy si ho naopak častěji pouštějí ve volném čase, při učení nebo před spaním</a:t>
            </a:r>
            <a:r>
              <a:rPr lang="cs-CZ" sz="1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54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Výbuch: osmicípý 176">
            <a:extLst>
              <a:ext uri="{FF2B5EF4-FFF2-40B4-BE49-F238E27FC236}">
                <a16:creationId xmlns:a16="http://schemas.microsoft.com/office/drawing/2014/main" id="{18279078-BC9F-4835-B8BD-59A787D0DC95}"/>
              </a:ext>
            </a:extLst>
          </p:cNvPr>
          <p:cNvSpPr/>
          <p:nvPr/>
        </p:nvSpPr>
        <p:spPr>
          <a:xfrm>
            <a:off x="5965968" y="1305769"/>
            <a:ext cx="802336" cy="832170"/>
          </a:xfrm>
          <a:prstGeom prst="irregularSeal1">
            <a:avLst/>
          </a:prstGeom>
          <a:solidFill>
            <a:srgbClr val="FCC20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B808DF-9643-46A2-978C-D87C408795EF}"/>
              </a:ext>
            </a:extLst>
          </p:cNvPr>
          <p:cNvSpPr/>
          <p:nvPr/>
        </p:nvSpPr>
        <p:spPr>
          <a:xfrm>
            <a:off x="0" y="820698"/>
            <a:ext cx="9144000" cy="266078"/>
          </a:xfrm>
          <a:prstGeom prst="rect">
            <a:avLst/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PODLE ČEHO SI DĚTI VYBÍRAJÍ RÁDIO K POSLECHU?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C27F55D-41DC-49B0-8E44-878CF6B4A6DF}"/>
              </a:ext>
            </a:extLst>
          </p:cNvPr>
          <p:cNvSpPr/>
          <p:nvPr/>
        </p:nvSpPr>
        <p:spPr>
          <a:xfrm>
            <a:off x="0" y="1085870"/>
            <a:ext cx="9144000" cy="176378"/>
          </a:xfrm>
          <a:prstGeom prst="rect">
            <a:avLst/>
          </a:prstGeom>
          <a:solidFill>
            <a:schemeClr val="tx1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2"/>
                </a:solidFill>
              </a:rPr>
              <a:t>O6. </a:t>
            </a:r>
            <a:r>
              <a:rPr lang="cs-CZ" sz="900" i="1" dirty="0">
                <a:solidFill>
                  <a:schemeClr val="tx2"/>
                </a:solidFill>
              </a:rPr>
              <a:t>Podle čeho si vybíráš, jaké rádio budeš poslouchat?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2CD2C2B-8958-4B7E-ABF4-91F8E287DB77}"/>
              </a:ext>
            </a:extLst>
          </p:cNvPr>
          <p:cNvSpPr txBox="1"/>
          <p:nvPr/>
        </p:nvSpPr>
        <p:spPr>
          <a:xfrm>
            <a:off x="-76856" y="109178"/>
            <a:ext cx="842486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KDYŽ SI DĚTI A MLADISTVÍ MAJÍ VYBRAT, JAKÉ RÁDIO BUDOU POSLOUCHAT, TAK SE VĚTŠINA </a:t>
            </a:r>
          </a:p>
          <a:p>
            <a:pPr marL="173038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Z NICH ROZHODUJE PODLE TOHO, JESTLI RÁDIO HRAJE JEJICH OBLÍBENÉ PÍSNIČKY.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268297F5-E516-422E-BF37-5D1E30779928}"/>
              </a:ext>
            </a:extLst>
          </p:cNvPr>
          <p:cNvSpPr/>
          <p:nvPr/>
        </p:nvSpPr>
        <p:spPr>
          <a:xfrm>
            <a:off x="867842" y="1561631"/>
            <a:ext cx="2160000" cy="36000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2"/>
                </a:solidFill>
                <a:latin typeface="Calibri" pitchFamily="34" charset="0"/>
              </a:rPr>
              <a:t>Podle písniček, které mám rád/a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A3434BBD-A049-4A22-A2A7-79950D897B8A}"/>
              </a:ext>
            </a:extLst>
          </p:cNvPr>
          <p:cNvSpPr/>
          <p:nvPr/>
        </p:nvSpPr>
        <p:spPr>
          <a:xfrm>
            <a:off x="3100090" y="1585407"/>
            <a:ext cx="2988000" cy="108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553FEC4-463C-4102-A686-5199238D322B}"/>
              </a:ext>
            </a:extLst>
          </p:cNvPr>
          <p:cNvSpPr txBox="1"/>
          <p:nvPr/>
        </p:nvSpPr>
        <p:spPr>
          <a:xfrm>
            <a:off x="6085165" y="1508329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83 %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CDB9F41-EBEC-4F35-A728-469B0F0C80ED}"/>
              </a:ext>
            </a:extLst>
          </p:cNvPr>
          <p:cNvSpPr txBox="1"/>
          <p:nvPr/>
        </p:nvSpPr>
        <p:spPr>
          <a:xfrm>
            <a:off x="6242690" y="1623745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88 %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5277637-DE8D-414E-93A0-F6E43330A86F}"/>
              </a:ext>
            </a:extLst>
          </p:cNvPr>
          <p:cNvSpPr txBox="1"/>
          <p:nvPr/>
        </p:nvSpPr>
        <p:spPr>
          <a:xfrm>
            <a:off x="6344340" y="1733968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91 %</a:t>
            </a: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E59C80EE-7ED4-469D-8EC0-C7E7A0973A82}"/>
              </a:ext>
            </a:extLst>
          </p:cNvPr>
          <p:cNvSpPr/>
          <p:nvPr/>
        </p:nvSpPr>
        <p:spPr>
          <a:xfrm>
            <a:off x="867842" y="4227934"/>
            <a:ext cx="2160000" cy="36000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2"/>
                </a:solidFill>
                <a:latin typeface="Calibri" pitchFamily="34" charset="0"/>
              </a:rPr>
              <a:t>Nevím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44D1DF3D-D045-4CBA-982C-2C6BC30AE4C3}"/>
              </a:ext>
            </a:extLst>
          </p:cNvPr>
          <p:cNvSpPr/>
          <p:nvPr/>
        </p:nvSpPr>
        <p:spPr>
          <a:xfrm>
            <a:off x="867842" y="2094892"/>
            <a:ext cx="2160000" cy="36000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2"/>
                </a:solidFill>
                <a:latin typeface="Calibri" pitchFamily="34" charset="0"/>
              </a:rPr>
              <a:t>Podle pořadů, které mám rád/a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718E4FE1-CA6A-4EC5-8B0A-0B21CFF54772}"/>
              </a:ext>
            </a:extLst>
          </p:cNvPr>
          <p:cNvSpPr/>
          <p:nvPr/>
        </p:nvSpPr>
        <p:spPr>
          <a:xfrm>
            <a:off x="867842" y="3161414"/>
            <a:ext cx="2160000" cy="36000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2"/>
                </a:solidFill>
                <a:latin typeface="Calibri" pitchFamily="34" charset="0"/>
              </a:rPr>
              <a:t>Podle moderátorů, které mám rád/a</a:t>
            </a: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34E12B2C-F951-4B4B-B582-1F588125D2CA}"/>
              </a:ext>
            </a:extLst>
          </p:cNvPr>
          <p:cNvSpPr/>
          <p:nvPr/>
        </p:nvSpPr>
        <p:spPr>
          <a:xfrm>
            <a:off x="3100090" y="1693407"/>
            <a:ext cx="3168000" cy="108000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FECDF560-D655-4360-8A15-788411BF7565}"/>
              </a:ext>
            </a:extLst>
          </p:cNvPr>
          <p:cNvSpPr/>
          <p:nvPr/>
        </p:nvSpPr>
        <p:spPr>
          <a:xfrm>
            <a:off x="3100090" y="1798208"/>
            <a:ext cx="3276000" cy="108000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097C0A69-E616-4B17-91D4-DC2F89154E6D}"/>
              </a:ext>
            </a:extLst>
          </p:cNvPr>
          <p:cNvGrpSpPr/>
          <p:nvPr/>
        </p:nvGrpSpPr>
        <p:grpSpPr>
          <a:xfrm>
            <a:off x="7841061" y="2925053"/>
            <a:ext cx="324000" cy="324000"/>
            <a:chOff x="4889375" y="3924300"/>
            <a:chExt cx="612000" cy="612000"/>
          </a:xfrm>
        </p:grpSpPr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2A896E23-8E27-4974-B6F9-3076E7FF66D7}"/>
                </a:ext>
              </a:extLst>
            </p:cNvPr>
            <p:cNvSpPr/>
            <p:nvPr/>
          </p:nvSpPr>
          <p:spPr>
            <a:xfrm>
              <a:off x="4889375" y="3924300"/>
              <a:ext cx="612000" cy="612000"/>
            </a:xfrm>
            <a:prstGeom prst="ellipse">
              <a:avLst/>
            </a:prstGeom>
            <a:solidFill>
              <a:srgbClr val="003B89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1" name="Group 186">
              <a:extLst>
                <a:ext uri="{FF2B5EF4-FFF2-40B4-BE49-F238E27FC236}">
                  <a16:creationId xmlns:a16="http://schemas.microsoft.com/office/drawing/2014/main" id="{61927790-C3A7-463A-8C2D-21D3261800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0990" y="3978102"/>
              <a:ext cx="286472" cy="468951"/>
              <a:chOff x="6531125" y="4555470"/>
              <a:chExt cx="1070999" cy="1753255"/>
            </a:xfrm>
            <a:solidFill>
              <a:schemeClr val="bg1"/>
            </a:solidFill>
          </p:grpSpPr>
          <p:sp>
            <p:nvSpPr>
              <p:cNvPr id="65" name="Freeform 50">
                <a:extLst>
                  <a:ext uri="{FF2B5EF4-FFF2-40B4-BE49-F238E27FC236}">
                    <a16:creationId xmlns:a16="http://schemas.microsoft.com/office/drawing/2014/main" id="{D9740680-CFE3-47FB-8070-3C6D54068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841" y="4841809"/>
                <a:ext cx="95229" cy="495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0" y="25"/>
                  </a:cxn>
                  <a:cxn ang="0">
                    <a:pos x="62" y="32"/>
                  </a:cxn>
                  <a:cxn ang="0">
                    <a:pos x="40" y="5"/>
                  </a:cxn>
                </a:cxnLst>
                <a:rect l="0" t="0" r="r" b="b"/>
                <a:pathLst>
                  <a:path w="62" h="32">
                    <a:moveTo>
                      <a:pt x="40" y="5"/>
                    </a:moveTo>
                    <a:cubicBezTo>
                      <a:pt x="23" y="0"/>
                      <a:pt x="6" y="8"/>
                      <a:pt x="0" y="2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1" y="20"/>
                      <a:pt x="52" y="9"/>
                      <a:pt x="4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6" name="Freeform 51">
                <a:extLst>
                  <a:ext uri="{FF2B5EF4-FFF2-40B4-BE49-F238E27FC236}">
                    <a16:creationId xmlns:a16="http://schemas.microsoft.com/office/drawing/2014/main" id="{97DBA15C-031E-4323-9C5B-E52435B2F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799" y="4755711"/>
                <a:ext cx="890325" cy="1553014"/>
              </a:xfrm>
              <a:custGeom>
                <a:avLst/>
                <a:gdLst/>
                <a:ahLst/>
                <a:cxnLst>
                  <a:cxn ang="0">
                    <a:pos x="560" y="10"/>
                  </a:cxn>
                  <a:cxn ang="0">
                    <a:pos x="516" y="18"/>
                  </a:cxn>
                  <a:cxn ang="0">
                    <a:pos x="350" y="196"/>
                  </a:cxn>
                  <a:cxn ang="0">
                    <a:pos x="285" y="250"/>
                  </a:cxn>
                  <a:cxn ang="0">
                    <a:pos x="269" y="262"/>
                  </a:cxn>
                  <a:cxn ang="0">
                    <a:pos x="125" y="262"/>
                  </a:cxn>
                  <a:cxn ang="0">
                    <a:pos x="118" y="263"/>
                  </a:cxn>
                  <a:cxn ang="0">
                    <a:pos x="109" y="262"/>
                  </a:cxn>
                  <a:cxn ang="0">
                    <a:pos x="0" y="272"/>
                  </a:cxn>
                  <a:cxn ang="0">
                    <a:pos x="67" y="318"/>
                  </a:cxn>
                  <a:cxn ang="0">
                    <a:pos x="94" y="324"/>
                  </a:cxn>
                  <a:cxn ang="0">
                    <a:pos x="94" y="958"/>
                  </a:cxn>
                  <a:cxn ang="0">
                    <a:pos x="143" y="1008"/>
                  </a:cxn>
                  <a:cxn ang="0">
                    <a:pos x="193" y="958"/>
                  </a:cxn>
                  <a:cxn ang="0">
                    <a:pos x="193" y="597"/>
                  </a:cxn>
                  <a:cxn ang="0">
                    <a:pos x="211" y="597"/>
                  </a:cxn>
                  <a:cxn ang="0">
                    <a:pos x="211" y="958"/>
                  </a:cxn>
                  <a:cxn ang="0">
                    <a:pos x="261" y="1008"/>
                  </a:cxn>
                  <a:cxn ang="0">
                    <a:pos x="310" y="958"/>
                  </a:cxn>
                  <a:cxn ang="0">
                    <a:pos x="310" y="311"/>
                  </a:cxn>
                  <a:cxn ang="0">
                    <a:pos x="568" y="55"/>
                  </a:cxn>
                  <a:cxn ang="0">
                    <a:pos x="560" y="10"/>
                  </a:cxn>
                </a:cxnLst>
                <a:rect l="0" t="0" r="r" b="b"/>
                <a:pathLst>
                  <a:path w="578" h="1008">
                    <a:moveTo>
                      <a:pt x="560" y="10"/>
                    </a:moveTo>
                    <a:cubicBezTo>
                      <a:pt x="546" y="0"/>
                      <a:pt x="526" y="3"/>
                      <a:pt x="516" y="18"/>
                    </a:cubicBezTo>
                    <a:cubicBezTo>
                      <a:pt x="466" y="88"/>
                      <a:pt x="401" y="151"/>
                      <a:pt x="350" y="196"/>
                    </a:cubicBezTo>
                    <a:cubicBezTo>
                      <a:pt x="324" y="219"/>
                      <a:pt x="301" y="237"/>
                      <a:pt x="285" y="250"/>
                    </a:cubicBezTo>
                    <a:cubicBezTo>
                      <a:pt x="279" y="255"/>
                      <a:pt x="273" y="259"/>
                      <a:pt x="269" y="262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2" y="262"/>
                      <a:pt x="120" y="262"/>
                      <a:pt x="118" y="263"/>
                    </a:cubicBezTo>
                    <a:cubicBezTo>
                      <a:pt x="115" y="262"/>
                      <a:pt x="112" y="262"/>
                      <a:pt x="109" y="26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" y="297"/>
                      <a:pt x="45" y="311"/>
                      <a:pt x="67" y="318"/>
                    </a:cubicBezTo>
                    <a:cubicBezTo>
                      <a:pt x="77" y="321"/>
                      <a:pt x="86" y="323"/>
                      <a:pt x="94" y="324"/>
                    </a:cubicBezTo>
                    <a:cubicBezTo>
                      <a:pt x="94" y="958"/>
                      <a:pt x="94" y="958"/>
                      <a:pt x="94" y="958"/>
                    </a:cubicBezTo>
                    <a:cubicBezTo>
                      <a:pt x="94" y="986"/>
                      <a:pt x="116" y="1008"/>
                      <a:pt x="143" y="1008"/>
                    </a:cubicBezTo>
                    <a:cubicBezTo>
                      <a:pt x="171" y="1008"/>
                      <a:pt x="193" y="986"/>
                      <a:pt x="193" y="95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211" y="597"/>
                      <a:pt x="211" y="597"/>
                      <a:pt x="211" y="597"/>
                    </a:cubicBezTo>
                    <a:cubicBezTo>
                      <a:pt x="211" y="958"/>
                      <a:pt x="211" y="958"/>
                      <a:pt x="211" y="958"/>
                    </a:cubicBezTo>
                    <a:cubicBezTo>
                      <a:pt x="211" y="986"/>
                      <a:pt x="233" y="1008"/>
                      <a:pt x="261" y="1008"/>
                    </a:cubicBezTo>
                    <a:cubicBezTo>
                      <a:pt x="288" y="1008"/>
                      <a:pt x="310" y="986"/>
                      <a:pt x="310" y="958"/>
                    </a:cubicBezTo>
                    <a:cubicBezTo>
                      <a:pt x="310" y="311"/>
                      <a:pt x="310" y="311"/>
                      <a:pt x="310" y="311"/>
                    </a:cubicBezTo>
                    <a:cubicBezTo>
                      <a:pt x="351" y="280"/>
                      <a:pt x="478" y="181"/>
                      <a:pt x="568" y="55"/>
                    </a:cubicBezTo>
                    <a:cubicBezTo>
                      <a:pt x="578" y="40"/>
                      <a:pt x="575" y="20"/>
                      <a:pt x="5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7" name="Freeform 52">
                <a:extLst>
                  <a:ext uri="{FF2B5EF4-FFF2-40B4-BE49-F238E27FC236}">
                    <a16:creationId xmlns:a16="http://schemas.microsoft.com/office/drawing/2014/main" id="{851A9F8F-5D56-43C8-B1AA-4D85DDA77B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0924" y="4888119"/>
                <a:ext cx="341780" cy="275903"/>
              </a:xfrm>
              <a:custGeom>
                <a:avLst/>
                <a:gdLst/>
                <a:ahLst/>
                <a:cxnLst>
                  <a:cxn ang="0">
                    <a:pos x="222" y="160"/>
                  </a:cxn>
                  <a:cxn ang="0">
                    <a:pos x="137" y="63"/>
                  </a:cxn>
                  <a:cxn ang="0">
                    <a:pos x="148" y="18"/>
                  </a:cxn>
                  <a:cxn ang="0">
                    <a:pos x="0" y="0"/>
                  </a:cxn>
                  <a:cxn ang="0">
                    <a:pos x="25" y="179"/>
                  </a:cxn>
                  <a:cxn ang="0">
                    <a:pos x="222" y="160"/>
                  </a:cxn>
                  <a:cxn ang="0">
                    <a:pos x="43" y="90"/>
                  </a:cxn>
                  <a:cxn ang="0">
                    <a:pos x="85" y="47"/>
                  </a:cxn>
                  <a:cxn ang="0">
                    <a:pos x="127" y="90"/>
                  </a:cxn>
                  <a:cxn ang="0">
                    <a:pos x="85" y="133"/>
                  </a:cxn>
                  <a:cxn ang="0">
                    <a:pos x="43" y="90"/>
                  </a:cxn>
                </a:cxnLst>
                <a:rect l="0" t="0" r="r" b="b"/>
                <a:pathLst>
                  <a:path w="222" h="179">
                    <a:moveTo>
                      <a:pt x="222" y="160"/>
                    </a:moveTo>
                    <a:cubicBezTo>
                      <a:pt x="174" y="154"/>
                      <a:pt x="137" y="113"/>
                      <a:pt x="137" y="63"/>
                    </a:cubicBezTo>
                    <a:cubicBezTo>
                      <a:pt x="137" y="47"/>
                      <a:pt x="141" y="31"/>
                      <a:pt x="14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79"/>
                      <a:pt x="25" y="179"/>
                      <a:pt x="25" y="179"/>
                    </a:cubicBezTo>
                    <a:lnTo>
                      <a:pt x="222" y="160"/>
                    </a:lnTo>
                    <a:close/>
                    <a:moveTo>
                      <a:pt x="43" y="90"/>
                    </a:moveTo>
                    <a:cubicBezTo>
                      <a:pt x="43" y="66"/>
                      <a:pt x="62" y="47"/>
                      <a:pt x="85" y="47"/>
                    </a:cubicBezTo>
                    <a:cubicBezTo>
                      <a:pt x="108" y="47"/>
                      <a:pt x="127" y="66"/>
                      <a:pt x="127" y="90"/>
                    </a:cubicBezTo>
                    <a:cubicBezTo>
                      <a:pt x="127" y="113"/>
                      <a:pt x="108" y="133"/>
                      <a:pt x="85" y="133"/>
                    </a:cubicBezTo>
                    <a:cubicBezTo>
                      <a:pt x="62" y="133"/>
                      <a:pt x="43" y="113"/>
                      <a:pt x="43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8" name="Freeform 53">
                <a:extLst>
                  <a:ext uri="{FF2B5EF4-FFF2-40B4-BE49-F238E27FC236}">
                    <a16:creationId xmlns:a16="http://schemas.microsoft.com/office/drawing/2014/main" id="{DD7D61F2-6882-4E8F-B4CC-3FB81439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125" y="4880292"/>
                <a:ext cx="155889" cy="299384"/>
              </a:xfrm>
              <a:custGeom>
                <a:avLst/>
                <a:gdLst/>
                <a:ahLst/>
                <a:cxnLst>
                  <a:cxn ang="0">
                    <a:pos x="177" y="10"/>
                  </a:cxn>
                  <a:cxn ang="0">
                    <a:pos x="90" y="0"/>
                  </a:cxn>
                  <a:cxn ang="0">
                    <a:pos x="0" y="459"/>
                  </a:cxn>
                  <a:cxn ang="0">
                    <a:pos x="239" y="437"/>
                  </a:cxn>
                  <a:cxn ang="0">
                    <a:pos x="177" y="10"/>
                  </a:cxn>
                </a:cxnLst>
                <a:rect l="0" t="0" r="r" b="b"/>
                <a:pathLst>
                  <a:path w="239" h="459">
                    <a:moveTo>
                      <a:pt x="177" y="10"/>
                    </a:moveTo>
                    <a:lnTo>
                      <a:pt x="90" y="0"/>
                    </a:lnTo>
                    <a:lnTo>
                      <a:pt x="0" y="459"/>
                    </a:lnTo>
                    <a:lnTo>
                      <a:pt x="239" y="437"/>
                    </a:lnTo>
                    <a:lnTo>
                      <a:pt x="17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9" name="Oval 54">
                <a:extLst>
                  <a:ext uri="{FF2B5EF4-FFF2-40B4-BE49-F238E27FC236}">
                    <a16:creationId xmlns:a16="http://schemas.microsoft.com/office/drawing/2014/main" id="{F9E1AF60-692F-4E5E-833D-B0837528D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94" y="4846375"/>
                <a:ext cx="277208" cy="2778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0" name="Oval 55">
                <a:extLst>
                  <a:ext uri="{FF2B5EF4-FFF2-40B4-BE49-F238E27FC236}">
                    <a16:creationId xmlns:a16="http://schemas.microsoft.com/office/drawing/2014/main" id="{361D6B37-798A-42EA-AB45-9FE247616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153" y="4997697"/>
                <a:ext cx="58703" cy="567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1" name="Freeform 56">
                <a:extLst>
                  <a:ext uri="{FF2B5EF4-FFF2-40B4-BE49-F238E27FC236}">
                    <a16:creationId xmlns:a16="http://schemas.microsoft.com/office/drawing/2014/main" id="{9E400AEE-1682-4117-BF03-ECEABD4A7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14" y="4555470"/>
                <a:ext cx="169586" cy="228288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75" y="107"/>
                  </a:cxn>
                  <a:cxn ang="0">
                    <a:pos x="61" y="137"/>
                  </a:cxn>
                  <a:cxn ang="0">
                    <a:pos x="94" y="141"/>
                  </a:cxn>
                  <a:cxn ang="0">
                    <a:pos x="110" y="117"/>
                  </a:cxn>
                  <a:cxn ang="0">
                    <a:pos x="110" y="117"/>
                  </a:cxn>
                  <a:cxn ang="0">
                    <a:pos x="110" y="51"/>
                  </a:cxn>
                  <a:cxn ang="0">
                    <a:pos x="98" y="29"/>
                  </a:cxn>
                  <a:cxn ang="0">
                    <a:pos x="98" y="29"/>
                  </a:cxn>
                  <a:cxn ang="0">
                    <a:pos x="52" y="4"/>
                  </a:cxn>
                  <a:cxn ang="0">
                    <a:pos x="40" y="11"/>
                  </a:cxn>
                  <a:cxn ang="0">
                    <a:pos x="40" y="74"/>
                  </a:cxn>
                  <a:cxn ang="0">
                    <a:pos x="35" y="73"/>
                  </a:cxn>
                  <a:cxn ang="0">
                    <a:pos x="20" y="78"/>
                  </a:cxn>
                  <a:cxn ang="0">
                    <a:pos x="6" y="108"/>
                  </a:cxn>
                  <a:cxn ang="0">
                    <a:pos x="39" y="112"/>
                  </a:cxn>
                  <a:cxn ang="0">
                    <a:pos x="54" y="88"/>
                  </a:cxn>
                  <a:cxn ang="0">
                    <a:pos x="55" y="88"/>
                  </a:cxn>
                  <a:cxn ang="0">
                    <a:pos x="55" y="46"/>
                  </a:cxn>
                  <a:cxn ang="0">
                    <a:pos x="67" y="39"/>
                  </a:cxn>
                  <a:cxn ang="0">
                    <a:pos x="83" y="48"/>
                  </a:cxn>
                  <a:cxn ang="0">
                    <a:pos x="95" y="70"/>
                  </a:cxn>
                  <a:cxn ang="0">
                    <a:pos x="95" y="103"/>
                  </a:cxn>
                  <a:cxn ang="0">
                    <a:pos x="91" y="103"/>
                  </a:cxn>
                </a:cxnLst>
                <a:rect l="0" t="0" r="r" b="b"/>
                <a:pathLst>
                  <a:path w="110" h="148">
                    <a:moveTo>
                      <a:pt x="91" y="103"/>
                    </a:moveTo>
                    <a:cubicBezTo>
                      <a:pt x="86" y="103"/>
                      <a:pt x="80" y="104"/>
                      <a:pt x="75" y="107"/>
                    </a:cubicBezTo>
                    <a:cubicBezTo>
                      <a:pt x="62" y="114"/>
                      <a:pt x="56" y="128"/>
                      <a:pt x="61" y="137"/>
                    </a:cubicBezTo>
                    <a:cubicBezTo>
                      <a:pt x="67" y="147"/>
                      <a:pt x="81" y="148"/>
                      <a:pt x="94" y="141"/>
                    </a:cubicBezTo>
                    <a:cubicBezTo>
                      <a:pt x="105" y="135"/>
                      <a:pt x="110" y="126"/>
                      <a:pt x="110" y="117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10" y="43"/>
                      <a:pt x="104" y="33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40" y="4"/>
                      <a:pt x="40" y="1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8" y="73"/>
                      <a:pt x="37" y="73"/>
                      <a:pt x="35" y="73"/>
                    </a:cubicBezTo>
                    <a:cubicBezTo>
                      <a:pt x="30" y="73"/>
                      <a:pt x="25" y="75"/>
                      <a:pt x="20" y="78"/>
                    </a:cubicBezTo>
                    <a:cubicBezTo>
                      <a:pt x="7" y="85"/>
                      <a:pt x="0" y="98"/>
                      <a:pt x="6" y="108"/>
                    </a:cubicBezTo>
                    <a:cubicBezTo>
                      <a:pt x="11" y="117"/>
                      <a:pt x="26" y="119"/>
                      <a:pt x="39" y="112"/>
                    </a:cubicBezTo>
                    <a:cubicBezTo>
                      <a:pt x="49" y="106"/>
                      <a:pt x="55" y="96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8"/>
                      <a:pt x="60" y="35"/>
                      <a:pt x="67" y="3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90" y="52"/>
                      <a:pt x="95" y="62"/>
                      <a:pt x="95" y="70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2" y="103"/>
                      <a:pt x="91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62" name="Group 214">
              <a:extLst>
                <a:ext uri="{FF2B5EF4-FFF2-40B4-BE49-F238E27FC236}">
                  <a16:creationId xmlns:a16="http://schemas.microsoft.com/office/drawing/2014/main" id="{621579E4-AD2F-4327-BA08-8B8871429F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8892" y="4094291"/>
              <a:ext cx="165375" cy="352768"/>
              <a:chOff x="-1792999" y="3284984"/>
              <a:chExt cx="485284" cy="1035190"/>
            </a:xfrm>
            <a:solidFill>
              <a:schemeClr val="bg1"/>
            </a:solidFill>
          </p:grpSpPr>
          <p:sp>
            <p:nvSpPr>
              <p:cNvPr id="63" name="Oval 80">
                <a:extLst>
                  <a:ext uri="{FF2B5EF4-FFF2-40B4-BE49-F238E27FC236}">
                    <a16:creationId xmlns:a16="http://schemas.microsoft.com/office/drawing/2014/main" id="{2A907958-F43C-49B8-B644-7359CDDBC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924" y="3284984"/>
                <a:ext cx="198747" cy="19691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5C265AA7-1A28-4927-8C91-E9A5900B7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2999" y="3495314"/>
                <a:ext cx="485284" cy="824860"/>
              </a:xfrm>
              <a:custGeom>
                <a:avLst/>
                <a:gdLst/>
                <a:ahLst/>
                <a:cxnLst>
                  <a:cxn ang="0">
                    <a:pos x="334" y="247"/>
                  </a:cxn>
                  <a:cxn ang="0">
                    <a:pos x="297" y="54"/>
                  </a:cxn>
                  <a:cxn ang="0">
                    <a:pos x="296" y="51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6" y="0"/>
                  </a:cxn>
                  <a:cxn ang="0">
                    <a:pos x="41" y="51"/>
                  </a:cxn>
                  <a:cxn ang="0">
                    <a:pos x="40" y="54"/>
                  </a:cxn>
                  <a:cxn ang="0">
                    <a:pos x="3" y="247"/>
                  </a:cxn>
                  <a:cxn ang="0">
                    <a:pos x="22" y="275"/>
                  </a:cxn>
                  <a:cxn ang="0">
                    <a:pos x="50" y="256"/>
                  </a:cxn>
                  <a:cxn ang="0">
                    <a:pos x="83" y="86"/>
                  </a:cxn>
                  <a:cxn ang="0">
                    <a:pos x="88" y="92"/>
                  </a:cxn>
                  <a:cxn ang="0">
                    <a:pos x="32" y="374"/>
                  </a:cxn>
                  <a:cxn ang="0">
                    <a:pos x="91" y="374"/>
                  </a:cxn>
                  <a:cxn ang="0">
                    <a:pos x="91" y="537"/>
                  </a:cxn>
                  <a:cxn ang="0">
                    <a:pos x="127" y="573"/>
                  </a:cxn>
                  <a:cxn ang="0">
                    <a:pos x="164" y="537"/>
                  </a:cxn>
                  <a:cxn ang="0">
                    <a:pos x="164" y="374"/>
                  </a:cxn>
                  <a:cxn ang="0">
                    <a:pos x="165" y="374"/>
                  </a:cxn>
                  <a:cxn ang="0">
                    <a:pos x="165" y="374"/>
                  </a:cxn>
                  <a:cxn ang="0">
                    <a:pos x="168" y="374"/>
                  </a:cxn>
                  <a:cxn ang="0">
                    <a:pos x="168" y="537"/>
                  </a:cxn>
                  <a:cxn ang="0">
                    <a:pos x="205" y="573"/>
                  </a:cxn>
                  <a:cxn ang="0">
                    <a:pos x="241" y="537"/>
                  </a:cxn>
                  <a:cxn ang="0">
                    <a:pos x="241" y="374"/>
                  </a:cxn>
                  <a:cxn ang="0">
                    <a:pos x="305" y="374"/>
                  </a:cxn>
                  <a:cxn ang="0">
                    <a:pos x="249" y="89"/>
                  </a:cxn>
                  <a:cxn ang="0">
                    <a:pos x="255" y="90"/>
                  </a:cxn>
                  <a:cxn ang="0">
                    <a:pos x="287" y="256"/>
                  </a:cxn>
                  <a:cxn ang="0">
                    <a:pos x="315" y="275"/>
                  </a:cxn>
                  <a:cxn ang="0">
                    <a:pos x="334" y="247"/>
                  </a:cxn>
                </a:cxnLst>
                <a:rect l="0" t="0" r="r" b="b"/>
                <a:pathLst>
                  <a:path w="337" h="573">
                    <a:moveTo>
                      <a:pt x="334" y="247"/>
                    </a:moveTo>
                    <a:cubicBezTo>
                      <a:pt x="297" y="54"/>
                      <a:pt x="297" y="54"/>
                      <a:pt x="297" y="54"/>
                    </a:cubicBezTo>
                    <a:cubicBezTo>
                      <a:pt x="297" y="53"/>
                      <a:pt x="296" y="52"/>
                      <a:pt x="296" y="51"/>
                    </a:cubicBezTo>
                    <a:cubicBezTo>
                      <a:pt x="288" y="19"/>
                      <a:pt x="256" y="0"/>
                      <a:pt x="171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81" y="0"/>
                      <a:pt x="49" y="19"/>
                      <a:pt x="41" y="51"/>
                    </a:cubicBezTo>
                    <a:cubicBezTo>
                      <a:pt x="40" y="52"/>
                      <a:pt x="40" y="53"/>
                      <a:pt x="40" y="54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0" y="260"/>
                      <a:pt x="9" y="273"/>
                      <a:pt x="22" y="275"/>
                    </a:cubicBezTo>
                    <a:cubicBezTo>
                      <a:pt x="35" y="278"/>
                      <a:pt x="47" y="269"/>
                      <a:pt x="50" y="25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5" y="82"/>
                      <a:pt x="89" y="83"/>
                      <a:pt x="88" y="92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91" y="374"/>
                      <a:pt x="91" y="374"/>
                      <a:pt x="91" y="374"/>
                    </a:cubicBezTo>
                    <a:cubicBezTo>
                      <a:pt x="91" y="537"/>
                      <a:pt x="91" y="537"/>
                      <a:pt x="91" y="537"/>
                    </a:cubicBezTo>
                    <a:cubicBezTo>
                      <a:pt x="91" y="557"/>
                      <a:pt x="107" y="573"/>
                      <a:pt x="127" y="573"/>
                    </a:cubicBezTo>
                    <a:cubicBezTo>
                      <a:pt x="147" y="573"/>
                      <a:pt x="164" y="557"/>
                      <a:pt x="164" y="537"/>
                    </a:cubicBezTo>
                    <a:cubicBezTo>
                      <a:pt x="164" y="374"/>
                      <a:pt x="164" y="374"/>
                      <a:pt x="164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8" y="374"/>
                      <a:pt x="168" y="374"/>
                      <a:pt x="168" y="374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57"/>
                      <a:pt x="185" y="573"/>
                      <a:pt x="205" y="573"/>
                    </a:cubicBezTo>
                    <a:cubicBezTo>
                      <a:pt x="225" y="573"/>
                      <a:pt x="241" y="557"/>
                      <a:pt x="241" y="537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305" y="374"/>
                      <a:pt x="305" y="374"/>
                      <a:pt x="305" y="374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49" y="82"/>
                      <a:pt x="254" y="83"/>
                      <a:pt x="255" y="90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9" y="269"/>
                      <a:pt x="302" y="278"/>
                      <a:pt x="315" y="275"/>
                    </a:cubicBezTo>
                    <a:cubicBezTo>
                      <a:pt x="328" y="273"/>
                      <a:pt x="337" y="260"/>
                      <a:pt x="334" y="2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24B88F85-D3BE-4BAB-A006-ED968AC19D48}"/>
              </a:ext>
            </a:extLst>
          </p:cNvPr>
          <p:cNvGrpSpPr/>
          <p:nvPr/>
        </p:nvGrpSpPr>
        <p:grpSpPr>
          <a:xfrm>
            <a:off x="7279855" y="2915687"/>
            <a:ext cx="324000" cy="324000"/>
            <a:chOff x="3082862" y="3924300"/>
            <a:chExt cx="612000" cy="612000"/>
          </a:xfrm>
        </p:grpSpPr>
        <p:sp>
          <p:nvSpPr>
            <p:cNvPr id="73" name="Ovál 72">
              <a:extLst>
                <a:ext uri="{FF2B5EF4-FFF2-40B4-BE49-F238E27FC236}">
                  <a16:creationId xmlns:a16="http://schemas.microsoft.com/office/drawing/2014/main" id="{21A5B7C4-BB0E-4EC6-B603-137BBE0679C5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4" name="Group 18">
              <a:extLst>
                <a:ext uri="{FF2B5EF4-FFF2-40B4-BE49-F238E27FC236}">
                  <a16:creationId xmlns:a16="http://schemas.microsoft.com/office/drawing/2014/main" id="{9491A1B5-9AE1-4B99-87E6-9690A22BDA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78" name="Freeform 11">
                <a:extLst>
                  <a:ext uri="{FF2B5EF4-FFF2-40B4-BE49-F238E27FC236}">
                    <a16:creationId xmlns:a16="http://schemas.microsoft.com/office/drawing/2014/main" id="{E4692816-C419-4AFA-A618-6F2F2EE97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id="{3CCDA36E-8CB5-4121-AC7F-354ED41FD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75" name="Group 15">
              <a:extLst>
                <a:ext uri="{FF2B5EF4-FFF2-40B4-BE49-F238E27FC236}">
                  <a16:creationId xmlns:a16="http://schemas.microsoft.com/office/drawing/2014/main" id="{2A465560-7FC8-4606-BF52-7A9503C2ED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76" name="Freeform 14">
                <a:extLst>
                  <a:ext uri="{FF2B5EF4-FFF2-40B4-BE49-F238E27FC236}">
                    <a16:creationId xmlns:a16="http://schemas.microsoft.com/office/drawing/2014/main" id="{3B6F8534-6340-4D0D-98D6-6DC6EF2D5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7" name="Freeform 15">
                <a:extLst>
                  <a:ext uri="{FF2B5EF4-FFF2-40B4-BE49-F238E27FC236}">
                    <a16:creationId xmlns:a16="http://schemas.microsoft.com/office/drawing/2014/main" id="{86BD7D9D-3AD2-4F60-9FA7-E956A480E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E04AB57D-9497-44B4-879A-A04B609B5985}"/>
              </a:ext>
            </a:extLst>
          </p:cNvPr>
          <p:cNvGrpSpPr/>
          <p:nvPr/>
        </p:nvGrpSpPr>
        <p:grpSpPr>
          <a:xfrm>
            <a:off x="6679107" y="2910805"/>
            <a:ext cx="324000" cy="324000"/>
            <a:chOff x="4338000" y="3040086"/>
            <a:chExt cx="468000" cy="468000"/>
          </a:xfrm>
        </p:grpSpPr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98F009C6-B80A-4225-8517-B381EE8847E9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2" name="Skupina 81">
              <a:extLst>
                <a:ext uri="{FF2B5EF4-FFF2-40B4-BE49-F238E27FC236}">
                  <a16:creationId xmlns:a16="http://schemas.microsoft.com/office/drawing/2014/main" id="{4E1799B5-CB3E-4B6E-88E9-ED161C372A76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86" name="Freeform 11">
                <a:extLst>
                  <a:ext uri="{FF2B5EF4-FFF2-40B4-BE49-F238E27FC236}">
                    <a16:creationId xmlns:a16="http://schemas.microsoft.com/office/drawing/2014/main" id="{68884B34-3064-4714-A00D-CDE0ABE6C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7" name="Freeform 14">
                <a:extLst>
                  <a:ext uri="{FF2B5EF4-FFF2-40B4-BE49-F238E27FC236}">
                    <a16:creationId xmlns:a16="http://schemas.microsoft.com/office/drawing/2014/main" id="{78F807C6-C55F-4D0D-BDBD-F70E676D2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8" name="Freeform 15">
                <a:extLst>
                  <a:ext uri="{FF2B5EF4-FFF2-40B4-BE49-F238E27FC236}">
                    <a16:creationId xmlns:a16="http://schemas.microsoft.com/office/drawing/2014/main" id="{A9139DDD-9EAC-49BA-84A1-EC3076D41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83" name="Skupina 82">
              <a:extLst>
                <a:ext uri="{FF2B5EF4-FFF2-40B4-BE49-F238E27FC236}">
                  <a16:creationId xmlns:a16="http://schemas.microsoft.com/office/drawing/2014/main" id="{405EA62D-8D04-400A-85F1-88219CD1BAA4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84" name="Freeform 16">
                <a:extLst>
                  <a:ext uri="{FF2B5EF4-FFF2-40B4-BE49-F238E27FC236}">
                    <a16:creationId xmlns:a16="http://schemas.microsoft.com/office/drawing/2014/main" id="{96DB4E89-4F82-417E-8435-F8CD3B040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5" name="Freeform 17">
                <a:extLst>
                  <a:ext uri="{FF2B5EF4-FFF2-40B4-BE49-F238E27FC236}">
                    <a16:creationId xmlns:a16="http://schemas.microsoft.com/office/drawing/2014/main" id="{25C58671-4608-461D-AA91-7FF9690FE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178F3982-8412-4B1C-9C8B-0C3396A64254}"/>
              </a:ext>
            </a:extLst>
          </p:cNvPr>
          <p:cNvSpPr txBox="1"/>
          <p:nvPr/>
        </p:nvSpPr>
        <p:spPr>
          <a:xfrm>
            <a:off x="6630177" y="3254535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n=213</a:t>
            </a: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FFE6CAC-0D30-40BC-8C4B-C8CAF885E63C}"/>
              </a:ext>
            </a:extLst>
          </p:cNvPr>
          <p:cNvSpPr txBox="1"/>
          <p:nvPr/>
        </p:nvSpPr>
        <p:spPr>
          <a:xfrm>
            <a:off x="7240392" y="3254535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n=207</a:t>
            </a:r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3620FFCE-7EB4-4811-A87B-AA50D886FBB3}"/>
              </a:ext>
            </a:extLst>
          </p:cNvPr>
          <p:cNvSpPr txBox="1"/>
          <p:nvPr/>
        </p:nvSpPr>
        <p:spPr>
          <a:xfrm>
            <a:off x="7798413" y="3254535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n=200</a:t>
            </a:r>
          </a:p>
        </p:txBody>
      </p:sp>
      <p:sp>
        <p:nvSpPr>
          <p:cNvPr id="92" name="Obdélník: se zakulacenými rohy 91">
            <a:extLst>
              <a:ext uri="{FF2B5EF4-FFF2-40B4-BE49-F238E27FC236}">
                <a16:creationId xmlns:a16="http://schemas.microsoft.com/office/drawing/2014/main" id="{CA6C9194-2C00-48BE-A7DE-5E67DABAA90F}"/>
              </a:ext>
            </a:extLst>
          </p:cNvPr>
          <p:cNvSpPr/>
          <p:nvPr/>
        </p:nvSpPr>
        <p:spPr>
          <a:xfrm>
            <a:off x="3100090" y="4258259"/>
            <a:ext cx="504000" cy="108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3" name="Obdélník: se zakulacenými rohy 92">
            <a:extLst>
              <a:ext uri="{FF2B5EF4-FFF2-40B4-BE49-F238E27FC236}">
                <a16:creationId xmlns:a16="http://schemas.microsoft.com/office/drawing/2014/main" id="{D0AA49C1-8C8E-408E-A20B-9BB48EFAEDB1}"/>
              </a:ext>
            </a:extLst>
          </p:cNvPr>
          <p:cNvSpPr/>
          <p:nvPr/>
        </p:nvSpPr>
        <p:spPr>
          <a:xfrm>
            <a:off x="3100090" y="4366259"/>
            <a:ext cx="252000" cy="108000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4" name="Obdélník: se zakulacenými rohy 93">
            <a:extLst>
              <a:ext uri="{FF2B5EF4-FFF2-40B4-BE49-F238E27FC236}">
                <a16:creationId xmlns:a16="http://schemas.microsoft.com/office/drawing/2014/main" id="{281BE6E8-F149-4071-BAF5-4A18F915C6A3}"/>
              </a:ext>
            </a:extLst>
          </p:cNvPr>
          <p:cNvSpPr/>
          <p:nvPr/>
        </p:nvSpPr>
        <p:spPr>
          <a:xfrm>
            <a:off x="3100090" y="4471060"/>
            <a:ext cx="180000" cy="108000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8" name="Obdélník: se zakulacenými rohy 97">
            <a:extLst>
              <a:ext uri="{FF2B5EF4-FFF2-40B4-BE49-F238E27FC236}">
                <a16:creationId xmlns:a16="http://schemas.microsoft.com/office/drawing/2014/main" id="{A5C8D9E2-B66C-435A-9648-36F5E875C1DD}"/>
              </a:ext>
            </a:extLst>
          </p:cNvPr>
          <p:cNvSpPr/>
          <p:nvPr/>
        </p:nvSpPr>
        <p:spPr>
          <a:xfrm>
            <a:off x="3100090" y="3186192"/>
            <a:ext cx="396000" cy="108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9" name="Obdélník: se zakulacenými rohy 98">
            <a:extLst>
              <a:ext uri="{FF2B5EF4-FFF2-40B4-BE49-F238E27FC236}">
                <a16:creationId xmlns:a16="http://schemas.microsoft.com/office/drawing/2014/main" id="{D4DEE978-131A-4D98-B949-64B9568F536E}"/>
              </a:ext>
            </a:extLst>
          </p:cNvPr>
          <p:cNvSpPr/>
          <p:nvPr/>
        </p:nvSpPr>
        <p:spPr>
          <a:xfrm>
            <a:off x="3100090" y="3294192"/>
            <a:ext cx="864000" cy="108000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0" name="Obdélník: se zakulacenými rohy 99">
            <a:extLst>
              <a:ext uri="{FF2B5EF4-FFF2-40B4-BE49-F238E27FC236}">
                <a16:creationId xmlns:a16="http://schemas.microsoft.com/office/drawing/2014/main" id="{EA29374E-7554-46DA-B7FC-66C01E525E1C}"/>
              </a:ext>
            </a:extLst>
          </p:cNvPr>
          <p:cNvSpPr/>
          <p:nvPr/>
        </p:nvSpPr>
        <p:spPr>
          <a:xfrm>
            <a:off x="3100090" y="3398993"/>
            <a:ext cx="1008000" cy="108000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4" name="Obdélník: se zakulacenými rohy 103">
            <a:extLst>
              <a:ext uri="{FF2B5EF4-FFF2-40B4-BE49-F238E27FC236}">
                <a16:creationId xmlns:a16="http://schemas.microsoft.com/office/drawing/2014/main" id="{86A733AB-4C3D-4897-BBBC-5A403A2FB6EB}"/>
              </a:ext>
            </a:extLst>
          </p:cNvPr>
          <p:cNvSpPr/>
          <p:nvPr/>
        </p:nvSpPr>
        <p:spPr>
          <a:xfrm>
            <a:off x="3100090" y="2119879"/>
            <a:ext cx="1728000" cy="108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5" name="Obdélník: se zakulacenými rohy 104">
            <a:extLst>
              <a:ext uri="{FF2B5EF4-FFF2-40B4-BE49-F238E27FC236}">
                <a16:creationId xmlns:a16="http://schemas.microsoft.com/office/drawing/2014/main" id="{66908FD4-613F-4EFC-A649-3D3E03A24826}"/>
              </a:ext>
            </a:extLst>
          </p:cNvPr>
          <p:cNvSpPr/>
          <p:nvPr/>
        </p:nvSpPr>
        <p:spPr>
          <a:xfrm>
            <a:off x="3100090" y="2227879"/>
            <a:ext cx="1656000" cy="108000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6" name="Obdélník: se zakulacenými rohy 105">
            <a:extLst>
              <a:ext uri="{FF2B5EF4-FFF2-40B4-BE49-F238E27FC236}">
                <a16:creationId xmlns:a16="http://schemas.microsoft.com/office/drawing/2014/main" id="{E39A4DB8-7BBF-49E9-A599-3D30DA1D0D49}"/>
              </a:ext>
            </a:extLst>
          </p:cNvPr>
          <p:cNvSpPr/>
          <p:nvPr/>
        </p:nvSpPr>
        <p:spPr>
          <a:xfrm>
            <a:off x="3100090" y="2332680"/>
            <a:ext cx="1548000" cy="108000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58A931FA-2D80-4151-AF9C-C5E402AD2FFC}"/>
              </a:ext>
            </a:extLst>
          </p:cNvPr>
          <p:cNvSpPr txBox="1"/>
          <p:nvPr/>
        </p:nvSpPr>
        <p:spPr>
          <a:xfrm>
            <a:off x="3566317" y="4197328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14 %</a:t>
            </a: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BE2FAF60-AA43-486D-864E-9ED856B02A00}"/>
              </a:ext>
            </a:extLst>
          </p:cNvPr>
          <p:cNvSpPr txBox="1"/>
          <p:nvPr/>
        </p:nvSpPr>
        <p:spPr>
          <a:xfrm>
            <a:off x="3352090" y="4314505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7 %</a:t>
            </a:r>
          </a:p>
        </p:txBody>
      </p: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E801734E-070A-4DF8-B256-C124D5502103}"/>
              </a:ext>
            </a:extLst>
          </p:cNvPr>
          <p:cNvSpPr txBox="1"/>
          <p:nvPr/>
        </p:nvSpPr>
        <p:spPr>
          <a:xfrm>
            <a:off x="3242069" y="4420535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5 %</a:t>
            </a: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ACCFD5D2-AAE0-4C7B-A91D-A04904DEA7FA}"/>
              </a:ext>
            </a:extLst>
          </p:cNvPr>
          <p:cNvSpPr/>
          <p:nvPr/>
        </p:nvSpPr>
        <p:spPr>
          <a:xfrm>
            <a:off x="872990" y="2611884"/>
            <a:ext cx="2160000" cy="36000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2"/>
                </a:solidFill>
                <a:latin typeface="Calibri" pitchFamily="34" charset="0"/>
              </a:rPr>
              <a:t>Podle něčeho jiného</a:t>
            </a:r>
          </a:p>
        </p:txBody>
      </p:sp>
      <p:sp>
        <p:nvSpPr>
          <p:cNvPr id="95" name="Obdélník: se zakulacenými rohy 94">
            <a:extLst>
              <a:ext uri="{FF2B5EF4-FFF2-40B4-BE49-F238E27FC236}">
                <a16:creationId xmlns:a16="http://schemas.microsoft.com/office/drawing/2014/main" id="{A69F126C-565F-4B64-976F-D97ABEB5E7CB}"/>
              </a:ext>
            </a:extLst>
          </p:cNvPr>
          <p:cNvSpPr/>
          <p:nvPr/>
        </p:nvSpPr>
        <p:spPr>
          <a:xfrm>
            <a:off x="3105238" y="2636068"/>
            <a:ext cx="864000" cy="108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6" name="Obdélník: se zakulacenými rohy 95">
            <a:extLst>
              <a:ext uri="{FF2B5EF4-FFF2-40B4-BE49-F238E27FC236}">
                <a16:creationId xmlns:a16="http://schemas.microsoft.com/office/drawing/2014/main" id="{3BD70586-9E63-41BD-AB9D-1A41EB5F943D}"/>
              </a:ext>
            </a:extLst>
          </p:cNvPr>
          <p:cNvSpPr/>
          <p:nvPr/>
        </p:nvSpPr>
        <p:spPr>
          <a:xfrm>
            <a:off x="3105238" y="2744068"/>
            <a:ext cx="828000" cy="108000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7" name="Obdélník: se zakulacenými rohy 96">
            <a:extLst>
              <a:ext uri="{FF2B5EF4-FFF2-40B4-BE49-F238E27FC236}">
                <a16:creationId xmlns:a16="http://schemas.microsoft.com/office/drawing/2014/main" id="{CAC8CE22-AC3A-403E-888F-F274A53296CD}"/>
              </a:ext>
            </a:extLst>
          </p:cNvPr>
          <p:cNvSpPr/>
          <p:nvPr/>
        </p:nvSpPr>
        <p:spPr>
          <a:xfrm>
            <a:off x="3105238" y="2848869"/>
            <a:ext cx="756000" cy="108000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73559552-DF49-421F-B4F9-FA8F295CD3E1}"/>
              </a:ext>
            </a:extLst>
          </p:cNvPr>
          <p:cNvSpPr txBox="1"/>
          <p:nvPr/>
        </p:nvSpPr>
        <p:spPr>
          <a:xfrm>
            <a:off x="3928171" y="2568557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24 %</a:t>
            </a:r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7238D65A-72B6-4F98-AD08-6D17F26DDC2C}"/>
              </a:ext>
            </a:extLst>
          </p:cNvPr>
          <p:cNvSpPr txBox="1"/>
          <p:nvPr/>
        </p:nvSpPr>
        <p:spPr>
          <a:xfrm>
            <a:off x="3891446" y="2682652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23 %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8634F1A3-1245-4DC5-85B1-FD8C5CD4740E}"/>
              </a:ext>
            </a:extLst>
          </p:cNvPr>
          <p:cNvSpPr txBox="1"/>
          <p:nvPr/>
        </p:nvSpPr>
        <p:spPr>
          <a:xfrm>
            <a:off x="3847004" y="2799549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21 %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FA1758B7-9023-4AED-B020-6ECD85F7B22A}"/>
              </a:ext>
            </a:extLst>
          </p:cNvPr>
          <p:cNvSpPr txBox="1"/>
          <p:nvPr/>
        </p:nvSpPr>
        <p:spPr>
          <a:xfrm>
            <a:off x="3446688" y="3119994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11 %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69D97722-C769-4973-99EF-0AAB697858E5}"/>
              </a:ext>
            </a:extLst>
          </p:cNvPr>
          <p:cNvSpPr txBox="1"/>
          <p:nvPr/>
        </p:nvSpPr>
        <p:spPr>
          <a:xfrm>
            <a:off x="3951875" y="3223289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24 %</a:t>
            </a:r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C84661D5-84DB-461C-8443-E0A4522C880C}"/>
              </a:ext>
            </a:extLst>
          </p:cNvPr>
          <p:cNvSpPr txBox="1"/>
          <p:nvPr/>
        </p:nvSpPr>
        <p:spPr>
          <a:xfrm>
            <a:off x="4084960" y="3337577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28 %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8B082401-9879-4DB3-9366-8C14AF947765}"/>
              </a:ext>
            </a:extLst>
          </p:cNvPr>
          <p:cNvSpPr/>
          <p:nvPr/>
        </p:nvSpPr>
        <p:spPr>
          <a:xfrm>
            <a:off x="866212" y="3683087"/>
            <a:ext cx="2160000" cy="36000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2"/>
                </a:solidFill>
                <a:latin typeface="Calibri" pitchFamily="34" charset="0"/>
              </a:rPr>
              <a:t>Podle toho, jestli mají zajímavé soutěže o ceny</a:t>
            </a:r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518AF4CB-2E11-410C-958D-B457879D8822}"/>
              </a:ext>
            </a:extLst>
          </p:cNvPr>
          <p:cNvSpPr/>
          <p:nvPr/>
        </p:nvSpPr>
        <p:spPr>
          <a:xfrm>
            <a:off x="3098460" y="3706692"/>
            <a:ext cx="216000" cy="108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C022C938-5AF1-40E4-B04C-7BFE7DC60344}"/>
              </a:ext>
            </a:extLst>
          </p:cNvPr>
          <p:cNvSpPr/>
          <p:nvPr/>
        </p:nvSpPr>
        <p:spPr>
          <a:xfrm>
            <a:off x="3098460" y="3814692"/>
            <a:ext cx="216000" cy="108000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3" name="Obdélník: se zakulacenými rohy 102">
            <a:extLst>
              <a:ext uri="{FF2B5EF4-FFF2-40B4-BE49-F238E27FC236}">
                <a16:creationId xmlns:a16="http://schemas.microsoft.com/office/drawing/2014/main" id="{100D4B2A-9729-4CAD-A552-644661980203}"/>
              </a:ext>
            </a:extLst>
          </p:cNvPr>
          <p:cNvSpPr/>
          <p:nvPr/>
        </p:nvSpPr>
        <p:spPr>
          <a:xfrm>
            <a:off x="3098460" y="3919493"/>
            <a:ext cx="324000" cy="108000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CD39B7AA-EC00-4981-9434-977CF9ECD99B}"/>
              </a:ext>
            </a:extLst>
          </p:cNvPr>
          <p:cNvSpPr txBox="1"/>
          <p:nvPr/>
        </p:nvSpPr>
        <p:spPr>
          <a:xfrm>
            <a:off x="3280090" y="3644674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6 %</a:t>
            </a: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7A1D980B-5B01-4A8F-A52D-AF5FF7CA85AB}"/>
              </a:ext>
            </a:extLst>
          </p:cNvPr>
          <p:cNvSpPr txBox="1"/>
          <p:nvPr/>
        </p:nvSpPr>
        <p:spPr>
          <a:xfrm>
            <a:off x="3280090" y="3754408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6 %</a:t>
            </a: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A792DC47-8571-46B6-B9DA-299B9903D061}"/>
              </a:ext>
            </a:extLst>
          </p:cNvPr>
          <p:cNvSpPr txBox="1"/>
          <p:nvPr/>
        </p:nvSpPr>
        <p:spPr>
          <a:xfrm>
            <a:off x="3386708" y="3851120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9 %</a:t>
            </a:r>
          </a:p>
        </p:txBody>
      </p: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E5FE8DEA-203E-48E8-93C6-8913AB5986DF}"/>
              </a:ext>
            </a:extLst>
          </p:cNvPr>
          <p:cNvSpPr txBox="1"/>
          <p:nvPr/>
        </p:nvSpPr>
        <p:spPr>
          <a:xfrm>
            <a:off x="4800579" y="2063209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48 %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D5BFFC9F-BC66-4FC1-8C31-B3A877910BB0}"/>
              </a:ext>
            </a:extLst>
          </p:cNvPr>
          <p:cNvSpPr txBox="1"/>
          <p:nvPr/>
        </p:nvSpPr>
        <p:spPr>
          <a:xfrm>
            <a:off x="4720881" y="2175429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46 %</a:t>
            </a:r>
          </a:p>
        </p:txBody>
      </p: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FE5F3872-395B-45C9-AAB1-DA9D28E5E8BC}"/>
              </a:ext>
            </a:extLst>
          </p:cNvPr>
          <p:cNvSpPr txBox="1"/>
          <p:nvPr/>
        </p:nvSpPr>
        <p:spPr>
          <a:xfrm>
            <a:off x="4622392" y="2281879"/>
            <a:ext cx="58984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43 %</a:t>
            </a:r>
          </a:p>
        </p:txBody>
      </p:sp>
      <p:sp>
        <p:nvSpPr>
          <p:cNvPr id="122" name="Freeform 92">
            <a:extLst>
              <a:ext uri="{FF2B5EF4-FFF2-40B4-BE49-F238E27FC236}">
                <a16:creationId xmlns:a16="http://schemas.microsoft.com/office/drawing/2014/main" id="{693570BA-3934-4B89-99D2-CE2309BACF1F}"/>
              </a:ext>
            </a:extLst>
          </p:cNvPr>
          <p:cNvSpPr>
            <a:spLocks noChangeAspect="1"/>
          </p:cNvSpPr>
          <p:nvPr/>
        </p:nvSpPr>
        <p:spPr bwMode="auto">
          <a:xfrm rot="1096038">
            <a:off x="460477" y="1614958"/>
            <a:ext cx="241155" cy="264002"/>
          </a:xfrm>
          <a:custGeom>
            <a:avLst/>
            <a:gdLst/>
            <a:ahLst/>
            <a:cxnLst>
              <a:cxn ang="0">
                <a:pos x="120" y="103"/>
              </a:cxn>
              <a:cxn ang="0">
                <a:pos x="120" y="103"/>
              </a:cxn>
              <a:cxn ang="0">
                <a:pos x="117" y="3"/>
              </a:cxn>
              <a:cxn ang="0">
                <a:pos x="114" y="0"/>
              </a:cxn>
              <a:cxn ang="0">
                <a:pos x="34" y="28"/>
              </a:cxn>
              <a:cxn ang="0">
                <a:pos x="30" y="32"/>
              </a:cxn>
              <a:cxn ang="0">
                <a:pos x="32" y="96"/>
              </a:cxn>
              <a:cxn ang="0">
                <a:pos x="17" y="98"/>
              </a:cxn>
              <a:cxn ang="0">
                <a:pos x="4" y="122"/>
              </a:cxn>
              <a:cxn ang="0">
                <a:pos x="30" y="129"/>
              </a:cxn>
              <a:cxn ang="0">
                <a:pos x="43" y="105"/>
              </a:cxn>
              <a:cxn ang="0">
                <a:pos x="43" y="105"/>
              </a:cxn>
              <a:cxn ang="0">
                <a:pos x="42" y="54"/>
              </a:cxn>
              <a:cxn ang="0">
                <a:pos x="46" y="50"/>
              </a:cxn>
              <a:cxn ang="0">
                <a:pos x="103" y="29"/>
              </a:cxn>
              <a:cxn ang="0">
                <a:pos x="107" y="32"/>
              </a:cxn>
              <a:cxn ang="0">
                <a:pos x="109" y="94"/>
              </a:cxn>
              <a:cxn ang="0">
                <a:pos x="94" y="96"/>
              </a:cxn>
              <a:cxn ang="0">
                <a:pos x="81" y="120"/>
              </a:cxn>
              <a:cxn ang="0">
                <a:pos x="107" y="127"/>
              </a:cxn>
              <a:cxn ang="0">
                <a:pos x="120" y="103"/>
              </a:cxn>
            </a:cxnLst>
            <a:rect l="0" t="0" r="r" b="b"/>
            <a:pathLst>
              <a:path w="123" h="134">
                <a:moveTo>
                  <a:pt x="12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4" y="0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0" y="30"/>
                  <a:pt x="30" y="32"/>
                </a:cubicBezTo>
                <a:cubicBezTo>
                  <a:pt x="32" y="96"/>
                  <a:pt x="32" y="96"/>
                  <a:pt x="32" y="96"/>
                </a:cubicBezTo>
                <a:cubicBezTo>
                  <a:pt x="27" y="95"/>
                  <a:pt x="22" y="96"/>
                  <a:pt x="17" y="98"/>
                </a:cubicBezTo>
                <a:cubicBezTo>
                  <a:pt x="6" y="102"/>
                  <a:pt x="0" y="113"/>
                  <a:pt x="4" y="122"/>
                </a:cubicBezTo>
                <a:cubicBezTo>
                  <a:pt x="7" y="130"/>
                  <a:pt x="19" y="134"/>
                  <a:pt x="30" y="129"/>
                </a:cubicBezTo>
                <a:cubicBezTo>
                  <a:pt x="41" y="124"/>
                  <a:pt x="45" y="116"/>
                  <a:pt x="43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2"/>
                  <a:pt x="43" y="50"/>
                  <a:pt x="46" y="50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5" y="29"/>
                  <a:pt x="107" y="30"/>
                  <a:pt x="107" y="3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4" y="93"/>
                  <a:pt x="99" y="94"/>
                  <a:pt x="94" y="96"/>
                </a:cubicBezTo>
                <a:cubicBezTo>
                  <a:pt x="83" y="100"/>
                  <a:pt x="77" y="111"/>
                  <a:pt x="81" y="120"/>
                </a:cubicBezTo>
                <a:cubicBezTo>
                  <a:pt x="84" y="128"/>
                  <a:pt x="96" y="132"/>
                  <a:pt x="107" y="127"/>
                </a:cubicBezTo>
                <a:cubicBezTo>
                  <a:pt x="118" y="123"/>
                  <a:pt x="123" y="113"/>
                  <a:pt x="120" y="103"/>
                </a:cubicBezTo>
                <a:close/>
              </a:path>
            </a:pathLst>
          </a:custGeom>
          <a:solidFill>
            <a:srgbClr val="B8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7" name="Group 116">
            <a:extLst>
              <a:ext uri="{FF2B5EF4-FFF2-40B4-BE49-F238E27FC236}">
                <a16:creationId xmlns:a16="http://schemas.microsoft.com/office/drawing/2014/main" id="{720C46B2-86EC-40E8-B9F6-4E11D6337DA1}"/>
              </a:ext>
            </a:extLst>
          </p:cNvPr>
          <p:cNvGrpSpPr>
            <a:grpSpLocks noChangeAspect="1"/>
          </p:cNvGrpSpPr>
          <p:nvPr/>
        </p:nvGrpSpPr>
        <p:grpSpPr>
          <a:xfrm>
            <a:off x="456927" y="2149755"/>
            <a:ext cx="214535" cy="236154"/>
            <a:chOff x="7545288" y="4077072"/>
            <a:chExt cx="819150" cy="901700"/>
          </a:xfrm>
          <a:solidFill>
            <a:srgbClr val="B8CFFF"/>
          </a:solidFill>
        </p:grpSpPr>
        <p:sp>
          <p:nvSpPr>
            <p:cNvPr id="128" name="Freeform 65">
              <a:extLst>
                <a:ext uri="{FF2B5EF4-FFF2-40B4-BE49-F238E27FC236}">
                  <a16:creationId xmlns:a16="http://schemas.microsoft.com/office/drawing/2014/main" id="{E2ACD9C5-01DF-4614-AF07-4F79148F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463" y="4238997"/>
              <a:ext cx="69850" cy="69850"/>
            </a:xfrm>
            <a:custGeom>
              <a:avLst/>
              <a:gdLst/>
              <a:ahLst/>
              <a:cxnLst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6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2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6" y="36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lnTo>
                    <a:pt x="22" y="44"/>
                  </a:lnTo>
                  <a:lnTo>
                    <a:pt x="30" y="42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29" name="Rectangle 66">
              <a:extLst>
                <a:ext uri="{FF2B5EF4-FFF2-40B4-BE49-F238E27FC236}">
                  <a16:creationId xmlns:a16="http://schemas.microsoft.com/office/drawing/2014/main" id="{C82E51D5-7541-466E-8A77-7C216F48A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2938" y="4381872"/>
              <a:ext cx="377825" cy="38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30" name="Rectangle 67">
              <a:extLst>
                <a:ext uri="{FF2B5EF4-FFF2-40B4-BE49-F238E27FC236}">
                  <a16:creationId xmlns:a16="http://schemas.microsoft.com/office/drawing/2014/main" id="{F803B887-2480-46BA-9452-0706DC79C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2938" y="4251697"/>
              <a:ext cx="377825" cy="412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31" name="Rectangle 68">
              <a:extLst>
                <a:ext uri="{FF2B5EF4-FFF2-40B4-BE49-F238E27FC236}">
                  <a16:creationId xmlns:a16="http://schemas.microsoft.com/office/drawing/2014/main" id="{7774B2F5-E438-4797-B76B-C8E452675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2938" y="4508872"/>
              <a:ext cx="377825" cy="412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32" name="Freeform 69">
              <a:extLst>
                <a:ext uri="{FF2B5EF4-FFF2-40B4-BE49-F238E27FC236}">
                  <a16:creationId xmlns:a16="http://schemas.microsoft.com/office/drawing/2014/main" id="{B13ADD50-894B-4621-A9C8-323B61A4F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463" y="4496172"/>
              <a:ext cx="69850" cy="69850"/>
            </a:xfrm>
            <a:custGeom>
              <a:avLst/>
              <a:gdLst/>
              <a:ahLst/>
              <a:cxnLst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6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2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6" y="36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lnTo>
                    <a:pt x="22" y="44"/>
                  </a:lnTo>
                  <a:lnTo>
                    <a:pt x="30" y="42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33" name="Freeform 70">
              <a:extLst>
                <a:ext uri="{FF2B5EF4-FFF2-40B4-BE49-F238E27FC236}">
                  <a16:creationId xmlns:a16="http://schemas.microsoft.com/office/drawing/2014/main" id="{34706761-F339-4D44-A100-F633B6C7E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5288" y="4077072"/>
              <a:ext cx="819150" cy="901700"/>
            </a:xfrm>
            <a:custGeom>
              <a:avLst/>
              <a:gdLst/>
              <a:ahLst/>
              <a:cxnLst>
                <a:cxn ang="0">
                  <a:pos x="476" y="326"/>
                </a:cxn>
                <a:cxn ang="0">
                  <a:pos x="476" y="50"/>
                </a:cxn>
                <a:cxn ang="0">
                  <a:pos x="476" y="50"/>
                </a:cxn>
                <a:cxn ang="0">
                  <a:pos x="476" y="40"/>
                </a:cxn>
                <a:cxn ang="0">
                  <a:pos x="472" y="30"/>
                </a:cxn>
                <a:cxn ang="0">
                  <a:pos x="468" y="22"/>
                </a:cxn>
                <a:cxn ang="0">
                  <a:pos x="462" y="14"/>
                </a:cxn>
                <a:cxn ang="0">
                  <a:pos x="454" y="8"/>
                </a:cxn>
                <a:cxn ang="0">
                  <a:pos x="446" y="4"/>
                </a:cxn>
                <a:cxn ang="0">
                  <a:pos x="436" y="0"/>
                </a:cxn>
                <a:cxn ang="0">
                  <a:pos x="426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0" y="518"/>
                </a:cxn>
                <a:cxn ang="0">
                  <a:pos x="0" y="518"/>
                </a:cxn>
                <a:cxn ang="0">
                  <a:pos x="0" y="528"/>
                </a:cxn>
                <a:cxn ang="0">
                  <a:pos x="4" y="538"/>
                </a:cxn>
                <a:cxn ang="0">
                  <a:pos x="8" y="546"/>
                </a:cxn>
                <a:cxn ang="0">
                  <a:pos x="14" y="554"/>
                </a:cxn>
                <a:cxn ang="0">
                  <a:pos x="22" y="560"/>
                </a:cxn>
                <a:cxn ang="0">
                  <a:pos x="30" y="564"/>
                </a:cxn>
                <a:cxn ang="0">
                  <a:pos x="40" y="568"/>
                </a:cxn>
                <a:cxn ang="0">
                  <a:pos x="50" y="568"/>
                </a:cxn>
                <a:cxn ang="0">
                  <a:pos x="426" y="568"/>
                </a:cxn>
                <a:cxn ang="0">
                  <a:pos x="426" y="568"/>
                </a:cxn>
                <a:cxn ang="0">
                  <a:pos x="436" y="568"/>
                </a:cxn>
                <a:cxn ang="0">
                  <a:pos x="446" y="564"/>
                </a:cxn>
                <a:cxn ang="0">
                  <a:pos x="454" y="560"/>
                </a:cxn>
                <a:cxn ang="0">
                  <a:pos x="462" y="554"/>
                </a:cxn>
                <a:cxn ang="0">
                  <a:pos x="468" y="546"/>
                </a:cxn>
                <a:cxn ang="0">
                  <a:pos x="472" y="538"/>
                </a:cxn>
                <a:cxn ang="0">
                  <a:pos x="476" y="528"/>
                </a:cxn>
                <a:cxn ang="0">
                  <a:pos x="476" y="518"/>
                </a:cxn>
                <a:cxn ang="0">
                  <a:pos x="476" y="476"/>
                </a:cxn>
                <a:cxn ang="0">
                  <a:pos x="516" y="476"/>
                </a:cxn>
                <a:cxn ang="0">
                  <a:pos x="516" y="326"/>
                </a:cxn>
                <a:cxn ang="0">
                  <a:pos x="476" y="326"/>
                </a:cxn>
                <a:cxn ang="0">
                  <a:pos x="414" y="326"/>
                </a:cxn>
                <a:cxn ang="0">
                  <a:pos x="234" y="326"/>
                </a:cxn>
                <a:cxn ang="0">
                  <a:pos x="100" y="402"/>
                </a:cxn>
                <a:cxn ang="0">
                  <a:pos x="234" y="476"/>
                </a:cxn>
                <a:cxn ang="0">
                  <a:pos x="414" y="476"/>
                </a:cxn>
                <a:cxn ang="0">
                  <a:pos x="414" y="506"/>
                </a:cxn>
                <a:cxn ang="0">
                  <a:pos x="62" y="506"/>
                </a:cxn>
                <a:cxn ang="0">
                  <a:pos x="62" y="62"/>
                </a:cxn>
                <a:cxn ang="0">
                  <a:pos x="414" y="62"/>
                </a:cxn>
                <a:cxn ang="0">
                  <a:pos x="414" y="326"/>
                </a:cxn>
                <a:cxn ang="0">
                  <a:pos x="228" y="340"/>
                </a:cxn>
                <a:cxn ang="0">
                  <a:pos x="228" y="462"/>
                </a:cxn>
                <a:cxn ang="0">
                  <a:pos x="162" y="428"/>
                </a:cxn>
                <a:cxn ang="0">
                  <a:pos x="162" y="378"/>
                </a:cxn>
                <a:cxn ang="0">
                  <a:pos x="228" y="340"/>
                </a:cxn>
              </a:cxnLst>
              <a:rect l="0" t="0" r="r" b="b"/>
              <a:pathLst>
                <a:path w="516" h="568">
                  <a:moveTo>
                    <a:pt x="476" y="326"/>
                  </a:moveTo>
                  <a:lnTo>
                    <a:pt x="476" y="50"/>
                  </a:lnTo>
                  <a:lnTo>
                    <a:pt x="476" y="50"/>
                  </a:lnTo>
                  <a:lnTo>
                    <a:pt x="476" y="40"/>
                  </a:lnTo>
                  <a:lnTo>
                    <a:pt x="472" y="30"/>
                  </a:lnTo>
                  <a:lnTo>
                    <a:pt x="468" y="22"/>
                  </a:lnTo>
                  <a:lnTo>
                    <a:pt x="462" y="14"/>
                  </a:lnTo>
                  <a:lnTo>
                    <a:pt x="454" y="8"/>
                  </a:lnTo>
                  <a:lnTo>
                    <a:pt x="446" y="4"/>
                  </a:lnTo>
                  <a:lnTo>
                    <a:pt x="436" y="0"/>
                  </a:lnTo>
                  <a:lnTo>
                    <a:pt x="42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28"/>
                  </a:lnTo>
                  <a:lnTo>
                    <a:pt x="4" y="538"/>
                  </a:lnTo>
                  <a:lnTo>
                    <a:pt x="8" y="546"/>
                  </a:lnTo>
                  <a:lnTo>
                    <a:pt x="14" y="554"/>
                  </a:lnTo>
                  <a:lnTo>
                    <a:pt x="22" y="560"/>
                  </a:lnTo>
                  <a:lnTo>
                    <a:pt x="30" y="564"/>
                  </a:lnTo>
                  <a:lnTo>
                    <a:pt x="40" y="568"/>
                  </a:lnTo>
                  <a:lnTo>
                    <a:pt x="50" y="568"/>
                  </a:lnTo>
                  <a:lnTo>
                    <a:pt x="426" y="568"/>
                  </a:lnTo>
                  <a:lnTo>
                    <a:pt x="426" y="568"/>
                  </a:lnTo>
                  <a:lnTo>
                    <a:pt x="436" y="568"/>
                  </a:lnTo>
                  <a:lnTo>
                    <a:pt x="446" y="564"/>
                  </a:lnTo>
                  <a:lnTo>
                    <a:pt x="454" y="560"/>
                  </a:lnTo>
                  <a:lnTo>
                    <a:pt x="462" y="554"/>
                  </a:lnTo>
                  <a:lnTo>
                    <a:pt x="468" y="546"/>
                  </a:lnTo>
                  <a:lnTo>
                    <a:pt x="472" y="538"/>
                  </a:lnTo>
                  <a:lnTo>
                    <a:pt x="476" y="528"/>
                  </a:lnTo>
                  <a:lnTo>
                    <a:pt x="476" y="518"/>
                  </a:lnTo>
                  <a:lnTo>
                    <a:pt x="476" y="476"/>
                  </a:lnTo>
                  <a:lnTo>
                    <a:pt x="516" y="476"/>
                  </a:lnTo>
                  <a:lnTo>
                    <a:pt x="516" y="326"/>
                  </a:lnTo>
                  <a:lnTo>
                    <a:pt x="476" y="326"/>
                  </a:lnTo>
                  <a:close/>
                  <a:moveTo>
                    <a:pt x="414" y="326"/>
                  </a:moveTo>
                  <a:lnTo>
                    <a:pt x="234" y="326"/>
                  </a:lnTo>
                  <a:lnTo>
                    <a:pt x="100" y="402"/>
                  </a:lnTo>
                  <a:lnTo>
                    <a:pt x="234" y="476"/>
                  </a:lnTo>
                  <a:lnTo>
                    <a:pt x="414" y="476"/>
                  </a:lnTo>
                  <a:lnTo>
                    <a:pt x="414" y="506"/>
                  </a:lnTo>
                  <a:lnTo>
                    <a:pt x="62" y="506"/>
                  </a:lnTo>
                  <a:lnTo>
                    <a:pt x="62" y="62"/>
                  </a:lnTo>
                  <a:lnTo>
                    <a:pt x="414" y="62"/>
                  </a:lnTo>
                  <a:lnTo>
                    <a:pt x="414" y="326"/>
                  </a:lnTo>
                  <a:close/>
                  <a:moveTo>
                    <a:pt x="228" y="340"/>
                  </a:moveTo>
                  <a:lnTo>
                    <a:pt x="228" y="462"/>
                  </a:lnTo>
                  <a:lnTo>
                    <a:pt x="162" y="428"/>
                  </a:lnTo>
                  <a:lnTo>
                    <a:pt x="162" y="378"/>
                  </a:lnTo>
                  <a:lnTo>
                    <a:pt x="228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34" name="Freeform 71">
              <a:extLst>
                <a:ext uri="{FF2B5EF4-FFF2-40B4-BE49-F238E27FC236}">
                  <a16:creationId xmlns:a16="http://schemas.microsoft.com/office/drawing/2014/main" id="{C0999760-85A8-46C5-94F8-EC9BEE26A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463" y="4365997"/>
              <a:ext cx="69850" cy="69850"/>
            </a:xfrm>
            <a:custGeom>
              <a:avLst/>
              <a:gdLst/>
              <a:ahLst/>
              <a:cxnLst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6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9DE9B00A-1DC5-4D57-8A28-B3FEB731B498}"/>
              </a:ext>
            </a:extLst>
          </p:cNvPr>
          <p:cNvGrpSpPr>
            <a:grpSpLocks noChangeAspect="1"/>
          </p:cNvGrpSpPr>
          <p:nvPr/>
        </p:nvGrpSpPr>
        <p:grpSpPr>
          <a:xfrm>
            <a:off x="450577" y="3204281"/>
            <a:ext cx="246362" cy="271877"/>
            <a:chOff x="3698720" y="1203998"/>
            <a:chExt cx="957359" cy="1056510"/>
          </a:xfrm>
          <a:solidFill>
            <a:srgbClr val="B8CFFF"/>
          </a:solidFill>
        </p:grpSpPr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EE93E591-1EE7-4A16-B1A9-EB5ABBBB7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720" y="1815430"/>
              <a:ext cx="957359" cy="445078"/>
            </a:xfrm>
            <a:custGeom>
              <a:avLst/>
              <a:gdLst/>
              <a:ahLst/>
              <a:cxnLst>
                <a:cxn ang="0">
                  <a:pos x="583" y="41"/>
                </a:cxn>
                <a:cxn ang="0">
                  <a:pos x="536" y="25"/>
                </a:cxn>
                <a:cxn ang="0">
                  <a:pos x="496" y="0"/>
                </a:cxn>
                <a:cxn ang="0">
                  <a:pos x="496" y="0"/>
                </a:cxn>
                <a:cxn ang="0">
                  <a:pos x="474" y="0"/>
                </a:cxn>
                <a:cxn ang="0">
                  <a:pos x="462" y="16"/>
                </a:cxn>
                <a:cxn ang="0">
                  <a:pos x="368" y="72"/>
                </a:cxn>
                <a:cxn ang="0">
                  <a:pos x="275" y="16"/>
                </a:cxn>
                <a:cxn ang="0">
                  <a:pos x="263" y="0"/>
                </a:cxn>
                <a:cxn ang="0">
                  <a:pos x="241" y="0"/>
                </a:cxn>
                <a:cxn ang="0">
                  <a:pos x="153" y="41"/>
                </a:cxn>
                <a:cxn ang="0">
                  <a:pos x="0" y="231"/>
                </a:cxn>
                <a:cxn ang="0">
                  <a:pos x="368" y="342"/>
                </a:cxn>
                <a:cxn ang="0">
                  <a:pos x="736" y="231"/>
                </a:cxn>
                <a:cxn ang="0">
                  <a:pos x="583" y="41"/>
                </a:cxn>
              </a:cxnLst>
              <a:rect l="0" t="0" r="r" b="b"/>
              <a:pathLst>
                <a:path w="736" h="342">
                  <a:moveTo>
                    <a:pt x="583" y="41"/>
                  </a:moveTo>
                  <a:cubicBezTo>
                    <a:pt x="568" y="38"/>
                    <a:pt x="553" y="34"/>
                    <a:pt x="536" y="25"/>
                  </a:cubicBezTo>
                  <a:cubicBezTo>
                    <a:pt x="524" y="19"/>
                    <a:pt x="511" y="11"/>
                    <a:pt x="496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70" y="6"/>
                    <a:pt x="466" y="11"/>
                    <a:pt x="462" y="16"/>
                  </a:cubicBezTo>
                  <a:cubicBezTo>
                    <a:pt x="437" y="44"/>
                    <a:pt x="407" y="70"/>
                    <a:pt x="368" y="72"/>
                  </a:cubicBezTo>
                  <a:cubicBezTo>
                    <a:pt x="329" y="70"/>
                    <a:pt x="300" y="44"/>
                    <a:pt x="275" y="16"/>
                  </a:cubicBezTo>
                  <a:cubicBezTo>
                    <a:pt x="271" y="11"/>
                    <a:pt x="267" y="6"/>
                    <a:pt x="263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03" y="27"/>
                    <a:pt x="180" y="35"/>
                    <a:pt x="153" y="41"/>
                  </a:cubicBezTo>
                  <a:cubicBezTo>
                    <a:pt x="81" y="57"/>
                    <a:pt x="13" y="148"/>
                    <a:pt x="0" y="231"/>
                  </a:cubicBezTo>
                  <a:cubicBezTo>
                    <a:pt x="100" y="301"/>
                    <a:pt x="228" y="342"/>
                    <a:pt x="368" y="342"/>
                  </a:cubicBezTo>
                  <a:cubicBezTo>
                    <a:pt x="508" y="342"/>
                    <a:pt x="636" y="301"/>
                    <a:pt x="736" y="231"/>
                  </a:cubicBezTo>
                  <a:cubicBezTo>
                    <a:pt x="724" y="148"/>
                    <a:pt x="655" y="57"/>
                    <a:pt x="583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AB980616-817B-4163-A8B3-0D06B61C3E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3717" y="1203998"/>
              <a:ext cx="567365" cy="643931"/>
            </a:xfrm>
            <a:custGeom>
              <a:avLst/>
              <a:gdLst/>
              <a:ahLst/>
              <a:cxnLst>
                <a:cxn ang="0">
                  <a:pos x="45" y="482"/>
                </a:cxn>
                <a:cxn ang="0">
                  <a:pos x="122" y="459"/>
                </a:cxn>
                <a:cxn ang="0">
                  <a:pos x="126" y="462"/>
                </a:cxn>
                <a:cxn ang="0">
                  <a:pos x="132" y="400"/>
                </a:cxn>
                <a:cxn ang="0">
                  <a:pos x="132" y="393"/>
                </a:cxn>
                <a:cxn ang="0">
                  <a:pos x="218" y="444"/>
                </a:cxn>
                <a:cxn ang="0">
                  <a:pos x="305" y="393"/>
                </a:cxn>
                <a:cxn ang="0">
                  <a:pos x="305" y="400"/>
                </a:cxn>
                <a:cxn ang="0">
                  <a:pos x="311" y="462"/>
                </a:cxn>
                <a:cxn ang="0">
                  <a:pos x="314" y="459"/>
                </a:cxn>
                <a:cxn ang="0">
                  <a:pos x="391" y="482"/>
                </a:cxn>
                <a:cxn ang="0">
                  <a:pos x="436" y="495"/>
                </a:cxn>
                <a:cxn ang="0">
                  <a:pos x="422" y="333"/>
                </a:cxn>
                <a:cxn ang="0">
                  <a:pos x="397" y="141"/>
                </a:cxn>
                <a:cxn ang="0">
                  <a:pos x="343" y="57"/>
                </a:cxn>
                <a:cxn ang="0">
                  <a:pos x="218" y="0"/>
                </a:cxn>
                <a:cxn ang="0">
                  <a:pos x="93" y="57"/>
                </a:cxn>
                <a:cxn ang="0">
                  <a:pos x="39" y="141"/>
                </a:cxn>
                <a:cxn ang="0">
                  <a:pos x="14" y="333"/>
                </a:cxn>
                <a:cxn ang="0">
                  <a:pos x="0" y="495"/>
                </a:cxn>
                <a:cxn ang="0">
                  <a:pos x="45" y="482"/>
                </a:cxn>
                <a:cxn ang="0">
                  <a:pos x="84" y="228"/>
                </a:cxn>
                <a:cxn ang="0">
                  <a:pos x="218" y="111"/>
                </a:cxn>
                <a:cxn ang="0">
                  <a:pos x="353" y="228"/>
                </a:cxn>
                <a:cxn ang="0">
                  <a:pos x="356" y="251"/>
                </a:cxn>
                <a:cxn ang="0">
                  <a:pos x="351" y="287"/>
                </a:cxn>
                <a:cxn ang="0">
                  <a:pos x="310" y="334"/>
                </a:cxn>
                <a:cxn ang="0">
                  <a:pos x="256" y="360"/>
                </a:cxn>
                <a:cxn ang="0">
                  <a:pos x="229" y="347"/>
                </a:cxn>
                <a:cxn ang="0">
                  <a:pos x="196" y="376"/>
                </a:cxn>
                <a:cxn ang="0">
                  <a:pos x="229" y="405"/>
                </a:cxn>
                <a:cxn ang="0">
                  <a:pos x="262" y="376"/>
                </a:cxn>
                <a:cxn ang="0">
                  <a:pos x="261" y="369"/>
                </a:cxn>
                <a:cxn ang="0">
                  <a:pos x="318" y="341"/>
                </a:cxn>
                <a:cxn ang="0">
                  <a:pos x="339" y="320"/>
                </a:cxn>
                <a:cxn ang="0">
                  <a:pos x="317" y="354"/>
                </a:cxn>
                <a:cxn ang="0">
                  <a:pos x="218" y="429"/>
                </a:cxn>
                <a:cxn ang="0">
                  <a:pos x="119" y="354"/>
                </a:cxn>
                <a:cxn ang="0">
                  <a:pos x="88" y="301"/>
                </a:cxn>
                <a:cxn ang="0">
                  <a:pos x="81" y="251"/>
                </a:cxn>
                <a:cxn ang="0">
                  <a:pos x="84" y="228"/>
                </a:cxn>
              </a:cxnLst>
              <a:rect l="0" t="0" r="r" b="b"/>
              <a:pathLst>
                <a:path w="436" h="495">
                  <a:moveTo>
                    <a:pt x="45" y="482"/>
                  </a:moveTo>
                  <a:cubicBezTo>
                    <a:pt x="57" y="476"/>
                    <a:pt x="87" y="442"/>
                    <a:pt x="122" y="459"/>
                  </a:cubicBezTo>
                  <a:cubicBezTo>
                    <a:pt x="124" y="460"/>
                    <a:pt x="125" y="462"/>
                    <a:pt x="126" y="462"/>
                  </a:cubicBezTo>
                  <a:cubicBezTo>
                    <a:pt x="131" y="460"/>
                    <a:pt x="132" y="431"/>
                    <a:pt x="132" y="400"/>
                  </a:cubicBezTo>
                  <a:cubicBezTo>
                    <a:pt x="132" y="397"/>
                    <a:pt x="132" y="394"/>
                    <a:pt x="132" y="393"/>
                  </a:cubicBezTo>
                  <a:cubicBezTo>
                    <a:pt x="155" y="418"/>
                    <a:pt x="183" y="441"/>
                    <a:pt x="218" y="444"/>
                  </a:cubicBezTo>
                  <a:cubicBezTo>
                    <a:pt x="254" y="441"/>
                    <a:pt x="281" y="418"/>
                    <a:pt x="305" y="393"/>
                  </a:cubicBezTo>
                  <a:cubicBezTo>
                    <a:pt x="305" y="394"/>
                    <a:pt x="305" y="397"/>
                    <a:pt x="305" y="400"/>
                  </a:cubicBezTo>
                  <a:cubicBezTo>
                    <a:pt x="305" y="431"/>
                    <a:pt x="305" y="460"/>
                    <a:pt x="311" y="462"/>
                  </a:cubicBezTo>
                  <a:cubicBezTo>
                    <a:pt x="312" y="462"/>
                    <a:pt x="312" y="460"/>
                    <a:pt x="314" y="459"/>
                  </a:cubicBezTo>
                  <a:cubicBezTo>
                    <a:pt x="349" y="442"/>
                    <a:pt x="379" y="476"/>
                    <a:pt x="391" y="482"/>
                  </a:cubicBezTo>
                  <a:cubicBezTo>
                    <a:pt x="408" y="490"/>
                    <a:pt x="436" y="495"/>
                    <a:pt x="436" y="495"/>
                  </a:cubicBezTo>
                  <a:cubicBezTo>
                    <a:pt x="436" y="495"/>
                    <a:pt x="415" y="388"/>
                    <a:pt x="422" y="333"/>
                  </a:cubicBezTo>
                  <a:cubicBezTo>
                    <a:pt x="428" y="283"/>
                    <a:pt x="432" y="222"/>
                    <a:pt x="397" y="141"/>
                  </a:cubicBezTo>
                  <a:cubicBezTo>
                    <a:pt x="385" y="113"/>
                    <a:pt x="354" y="70"/>
                    <a:pt x="343" y="57"/>
                  </a:cubicBezTo>
                  <a:cubicBezTo>
                    <a:pt x="311" y="22"/>
                    <a:pt x="266" y="3"/>
                    <a:pt x="218" y="0"/>
                  </a:cubicBezTo>
                  <a:cubicBezTo>
                    <a:pt x="171" y="3"/>
                    <a:pt x="126" y="22"/>
                    <a:pt x="93" y="57"/>
                  </a:cubicBezTo>
                  <a:cubicBezTo>
                    <a:pt x="82" y="70"/>
                    <a:pt x="51" y="113"/>
                    <a:pt x="39" y="141"/>
                  </a:cubicBezTo>
                  <a:cubicBezTo>
                    <a:pt x="4" y="222"/>
                    <a:pt x="8" y="283"/>
                    <a:pt x="14" y="333"/>
                  </a:cubicBezTo>
                  <a:cubicBezTo>
                    <a:pt x="21" y="388"/>
                    <a:pt x="0" y="495"/>
                    <a:pt x="0" y="495"/>
                  </a:cubicBezTo>
                  <a:cubicBezTo>
                    <a:pt x="0" y="495"/>
                    <a:pt x="29" y="490"/>
                    <a:pt x="45" y="482"/>
                  </a:cubicBezTo>
                  <a:close/>
                  <a:moveTo>
                    <a:pt x="84" y="228"/>
                  </a:moveTo>
                  <a:cubicBezTo>
                    <a:pt x="107" y="197"/>
                    <a:pt x="192" y="177"/>
                    <a:pt x="218" y="111"/>
                  </a:cubicBezTo>
                  <a:cubicBezTo>
                    <a:pt x="244" y="177"/>
                    <a:pt x="329" y="197"/>
                    <a:pt x="353" y="228"/>
                  </a:cubicBezTo>
                  <a:cubicBezTo>
                    <a:pt x="354" y="230"/>
                    <a:pt x="356" y="251"/>
                    <a:pt x="356" y="251"/>
                  </a:cubicBezTo>
                  <a:cubicBezTo>
                    <a:pt x="355" y="263"/>
                    <a:pt x="353" y="277"/>
                    <a:pt x="351" y="287"/>
                  </a:cubicBezTo>
                  <a:cubicBezTo>
                    <a:pt x="346" y="294"/>
                    <a:pt x="321" y="325"/>
                    <a:pt x="310" y="334"/>
                  </a:cubicBezTo>
                  <a:cubicBezTo>
                    <a:pt x="302" y="341"/>
                    <a:pt x="276" y="352"/>
                    <a:pt x="256" y="360"/>
                  </a:cubicBezTo>
                  <a:cubicBezTo>
                    <a:pt x="250" y="352"/>
                    <a:pt x="240" y="347"/>
                    <a:pt x="229" y="347"/>
                  </a:cubicBezTo>
                  <a:cubicBezTo>
                    <a:pt x="211" y="347"/>
                    <a:pt x="196" y="360"/>
                    <a:pt x="196" y="376"/>
                  </a:cubicBezTo>
                  <a:cubicBezTo>
                    <a:pt x="196" y="392"/>
                    <a:pt x="211" y="405"/>
                    <a:pt x="229" y="405"/>
                  </a:cubicBezTo>
                  <a:cubicBezTo>
                    <a:pt x="247" y="405"/>
                    <a:pt x="262" y="392"/>
                    <a:pt x="262" y="376"/>
                  </a:cubicBezTo>
                  <a:cubicBezTo>
                    <a:pt x="262" y="373"/>
                    <a:pt x="261" y="371"/>
                    <a:pt x="261" y="369"/>
                  </a:cubicBezTo>
                  <a:cubicBezTo>
                    <a:pt x="281" y="360"/>
                    <a:pt x="308" y="349"/>
                    <a:pt x="318" y="341"/>
                  </a:cubicBezTo>
                  <a:cubicBezTo>
                    <a:pt x="323" y="336"/>
                    <a:pt x="331" y="329"/>
                    <a:pt x="339" y="320"/>
                  </a:cubicBezTo>
                  <a:cubicBezTo>
                    <a:pt x="332" y="332"/>
                    <a:pt x="324" y="345"/>
                    <a:pt x="317" y="354"/>
                  </a:cubicBezTo>
                  <a:cubicBezTo>
                    <a:pt x="292" y="385"/>
                    <a:pt x="260" y="425"/>
                    <a:pt x="218" y="429"/>
                  </a:cubicBezTo>
                  <a:cubicBezTo>
                    <a:pt x="176" y="425"/>
                    <a:pt x="144" y="385"/>
                    <a:pt x="119" y="354"/>
                  </a:cubicBezTo>
                  <a:cubicBezTo>
                    <a:pt x="108" y="339"/>
                    <a:pt x="94" y="317"/>
                    <a:pt x="88" y="301"/>
                  </a:cubicBezTo>
                  <a:cubicBezTo>
                    <a:pt x="86" y="293"/>
                    <a:pt x="82" y="271"/>
                    <a:pt x="81" y="251"/>
                  </a:cubicBezTo>
                  <a:cubicBezTo>
                    <a:pt x="81" y="251"/>
                    <a:pt x="82" y="230"/>
                    <a:pt x="84" y="2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</p:grpSp>
      <p:sp>
        <p:nvSpPr>
          <p:cNvPr id="138" name="TextovéPole 137">
            <a:extLst>
              <a:ext uri="{FF2B5EF4-FFF2-40B4-BE49-F238E27FC236}">
                <a16:creationId xmlns:a16="http://schemas.microsoft.com/office/drawing/2014/main" id="{C27A3C07-5239-4444-8FB4-5980C6E4CA10}"/>
              </a:ext>
            </a:extLst>
          </p:cNvPr>
          <p:cNvSpPr txBox="1"/>
          <p:nvPr/>
        </p:nvSpPr>
        <p:spPr>
          <a:xfrm>
            <a:off x="437877" y="4191080"/>
            <a:ext cx="62693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2400" b="1" dirty="0">
                <a:solidFill>
                  <a:srgbClr val="B8CFFF"/>
                </a:solidFill>
                <a:latin typeface="Calibri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40" name="Grafický objekt 139" descr="Dárek">
            <a:extLst>
              <a:ext uri="{FF2B5EF4-FFF2-40B4-BE49-F238E27FC236}">
                <a16:creationId xmlns:a16="http://schemas.microsoft.com/office/drawing/2014/main" id="{40918EE7-385F-4F9D-9588-4CF5CAEAA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536" y="3646846"/>
            <a:ext cx="369345" cy="369345"/>
          </a:xfrm>
          <a:prstGeom prst="rect">
            <a:avLst/>
          </a:prstGeom>
        </p:spPr>
      </p:pic>
      <p:sp>
        <p:nvSpPr>
          <p:cNvPr id="141" name="Freeform 7">
            <a:extLst>
              <a:ext uri="{FF2B5EF4-FFF2-40B4-BE49-F238E27FC236}">
                <a16:creationId xmlns:a16="http://schemas.microsoft.com/office/drawing/2014/main" id="{3584047D-8EFA-4C9A-8480-84F1FBC5D6D3}"/>
              </a:ext>
            </a:extLst>
          </p:cNvPr>
          <p:cNvSpPr>
            <a:spLocks noChangeAspect="1"/>
          </p:cNvSpPr>
          <p:nvPr/>
        </p:nvSpPr>
        <p:spPr bwMode="auto">
          <a:xfrm rot="407075">
            <a:off x="446328" y="2654237"/>
            <a:ext cx="280599" cy="267201"/>
          </a:xfrm>
          <a:custGeom>
            <a:avLst/>
            <a:gdLst>
              <a:gd name="T0" fmla="*/ 327 w 502"/>
              <a:gd name="T1" fmla="*/ 187 h 479"/>
              <a:gd name="T2" fmla="*/ 480 w 502"/>
              <a:gd name="T3" fmla="*/ 38 h 479"/>
              <a:gd name="T4" fmla="*/ 464 w 502"/>
              <a:gd name="T5" fmla="*/ 0 h 479"/>
              <a:gd name="T6" fmla="*/ 369 w 502"/>
              <a:gd name="T7" fmla="*/ 39 h 479"/>
              <a:gd name="T8" fmla="*/ 273 w 502"/>
              <a:gd name="T9" fmla="*/ 127 h 479"/>
              <a:gd name="T10" fmla="*/ 215 w 502"/>
              <a:gd name="T11" fmla="*/ 69 h 479"/>
              <a:gd name="T12" fmla="*/ 91 w 502"/>
              <a:gd name="T13" fmla="*/ 137 h 479"/>
              <a:gd name="T14" fmla="*/ 179 w 502"/>
              <a:gd name="T15" fmla="*/ 229 h 479"/>
              <a:gd name="T16" fmla="*/ 18 w 502"/>
              <a:gd name="T17" fmla="*/ 449 h 479"/>
              <a:gd name="T18" fmla="*/ 57 w 502"/>
              <a:gd name="T19" fmla="*/ 476 h 479"/>
              <a:gd name="T20" fmla="*/ 146 w 502"/>
              <a:gd name="T21" fmla="*/ 428 h 479"/>
              <a:gd name="T22" fmla="*/ 237 w 502"/>
              <a:gd name="T23" fmla="*/ 297 h 479"/>
              <a:gd name="T24" fmla="*/ 300 w 502"/>
              <a:gd name="T25" fmla="*/ 381 h 479"/>
              <a:gd name="T26" fmla="*/ 435 w 502"/>
              <a:gd name="T27" fmla="*/ 325 h 479"/>
              <a:gd name="T28" fmla="*/ 327 w 502"/>
              <a:gd name="T29" fmla="*/ 187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2" h="479">
                <a:moveTo>
                  <a:pt x="327" y="187"/>
                </a:moveTo>
                <a:cubicBezTo>
                  <a:pt x="375" y="134"/>
                  <a:pt x="426" y="84"/>
                  <a:pt x="480" y="38"/>
                </a:cubicBezTo>
                <a:cubicBezTo>
                  <a:pt x="502" y="19"/>
                  <a:pt x="491" y="0"/>
                  <a:pt x="464" y="0"/>
                </a:cubicBezTo>
                <a:cubicBezTo>
                  <a:pt x="429" y="0"/>
                  <a:pt x="395" y="17"/>
                  <a:pt x="369" y="39"/>
                </a:cubicBezTo>
                <a:cubicBezTo>
                  <a:pt x="336" y="67"/>
                  <a:pt x="304" y="97"/>
                  <a:pt x="273" y="127"/>
                </a:cubicBezTo>
                <a:cubicBezTo>
                  <a:pt x="255" y="107"/>
                  <a:pt x="235" y="88"/>
                  <a:pt x="215" y="69"/>
                </a:cubicBezTo>
                <a:cubicBezTo>
                  <a:pt x="186" y="41"/>
                  <a:pt x="58" y="106"/>
                  <a:pt x="91" y="137"/>
                </a:cubicBezTo>
                <a:cubicBezTo>
                  <a:pt x="122" y="167"/>
                  <a:pt x="151" y="197"/>
                  <a:pt x="179" y="229"/>
                </a:cubicBezTo>
                <a:cubicBezTo>
                  <a:pt x="120" y="298"/>
                  <a:pt x="66" y="372"/>
                  <a:pt x="18" y="449"/>
                </a:cubicBezTo>
                <a:cubicBezTo>
                  <a:pt x="0" y="477"/>
                  <a:pt x="40" y="479"/>
                  <a:pt x="57" y="476"/>
                </a:cubicBezTo>
                <a:cubicBezTo>
                  <a:pt x="88" y="471"/>
                  <a:pt x="128" y="455"/>
                  <a:pt x="146" y="428"/>
                </a:cubicBezTo>
                <a:cubicBezTo>
                  <a:pt x="174" y="383"/>
                  <a:pt x="204" y="339"/>
                  <a:pt x="237" y="297"/>
                </a:cubicBezTo>
                <a:cubicBezTo>
                  <a:pt x="258" y="324"/>
                  <a:pt x="280" y="352"/>
                  <a:pt x="300" y="381"/>
                </a:cubicBezTo>
                <a:cubicBezTo>
                  <a:pt x="327" y="419"/>
                  <a:pt x="455" y="353"/>
                  <a:pt x="435" y="325"/>
                </a:cubicBezTo>
                <a:cubicBezTo>
                  <a:pt x="401" y="277"/>
                  <a:pt x="365" y="231"/>
                  <a:pt x="327" y="187"/>
                </a:cubicBezTo>
                <a:close/>
              </a:path>
            </a:pathLst>
          </a:custGeom>
          <a:solidFill>
            <a:srgbClr val="B8C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Obdélník: se zakulacenými rohy 141">
            <a:extLst>
              <a:ext uri="{FF2B5EF4-FFF2-40B4-BE49-F238E27FC236}">
                <a16:creationId xmlns:a16="http://schemas.microsoft.com/office/drawing/2014/main" id="{EC632AC1-3158-4F3B-A2E7-D8D11CB1EBC4}"/>
              </a:ext>
            </a:extLst>
          </p:cNvPr>
          <p:cNvSpPr/>
          <p:nvPr/>
        </p:nvSpPr>
        <p:spPr>
          <a:xfrm>
            <a:off x="5390421" y="3474692"/>
            <a:ext cx="3630841" cy="1246038"/>
          </a:xfrm>
          <a:prstGeom prst="roundRect">
            <a:avLst>
              <a:gd name="adj" fmla="val 1750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43" name="Skupina 142">
            <a:extLst>
              <a:ext uri="{FF2B5EF4-FFF2-40B4-BE49-F238E27FC236}">
                <a16:creationId xmlns:a16="http://schemas.microsoft.com/office/drawing/2014/main" id="{9F0665FE-3B67-4F95-8FEC-FD2DE2191A4A}"/>
              </a:ext>
            </a:extLst>
          </p:cNvPr>
          <p:cNvGrpSpPr/>
          <p:nvPr/>
        </p:nvGrpSpPr>
        <p:grpSpPr>
          <a:xfrm>
            <a:off x="8480783" y="693478"/>
            <a:ext cx="324000" cy="324000"/>
            <a:chOff x="4889375" y="3924300"/>
            <a:chExt cx="612000" cy="612000"/>
          </a:xfrm>
        </p:grpSpPr>
        <p:sp>
          <p:nvSpPr>
            <p:cNvPr id="144" name="Ovál 143">
              <a:extLst>
                <a:ext uri="{FF2B5EF4-FFF2-40B4-BE49-F238E27FC236}">
                  <a16:creationId xmlns:a16="http://schemas.microsoft.com/office/drawing/2014/main" id="{981178B9-D26C-4E62-8FEF-45006806B5D0}"/>
                </a:ext>
              </a:extLst>
            </p:cNvPr>
            <p:cNvSpPr/>
            <p:nvPr/>
          </p:nvSpPr>
          <p:spPr>
            <a:xfrm>
              <a:off x="4889375" y="3924300"/>
              <a:ext cx="612000" cy="612000"/>
            </a:xfrm>
            <a:prstGeom prst="ellipse">
              <a:avLst/>
            </a:prstGeom>
            <a:solidFill>
              <a:srgbClr val="003B89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5" name="Group 186">
              <a:extLst>
                <a:ext uri="{FF2B5EF4-FFF2-40B4-BE49-F238E27FC236}">
                  <a16:creationId xmlns:a16="http://schemas.microsoft.com/office/drawing/2014/main" id="{A32420C2-E310-4164-A3F9-7B5F506CC5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0990" y="3978102"/>
              <a:ext cx="286472" cy="468951"/>
              <a:chOff x="6531125" y="4555470"/>
              <a:chExt cx="1070999" cy="1753255"/>
            </a:xfrm>
            <a:solidFill>
              <a:schemeClr val="bg1"/>
            </a:solidFill>
          </p:grpSpPr>
          <p:sp>
            <p:nvSpPr>
              <p:cNvPr id="149" name="Freeform 50">
                <a:extLst>
                  <a:ext uri="{FF2B5EF4-FFF2-40B4-BE49-F238E27FC236}">
                    <a16:creationId xmlns:a16="http://schemas.microsoft.com/office/drawing/2014/main" id="{2FE397A8-7DD1-4FE2-A3F1-A72195D5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841" y="4841809"/>
                <a:ext cx="95229" cy="495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0" y="25"/>
                  </a:cxn>
                  <a:cxn ang="0">
                    <a:pos x="62" y="32"/>
                  </a:cxn>
                  <a:cxn ang="0">
                    <a:pos x="40" y="5"/>
                  </a:cxn>
                </a:cxnLst>
                <a:rect l="0" t="0" r="r" b="b"/>
                <a:pathLst>
                  <a:path w="62" h="32">
                    <a:moveTo>
                      <a:pt x="40" y="5"/>
                    </a:moveTo>
                    <a:cubicBezTo>
                      <a:pt x="23" y="0"/>
                      <a:pt x="6" y="8"/>
                      <a:pt x="0" y="2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1" y="20"/>
                      <a:pt x="52" y="9"/>
                      <a:pt x="4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0" name="Freeform 51">
                <a:extLst>
                  <a:ext uri="{FF2B5EF4-FFF2-40B4-BE49-F238E27FC236}">
                    <a16:creationId xmlns:a16="http://schemas.microsoft.com/office/drawing/2014/main" id="{54A0F956-007A-4CB7-AC20-214049867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799" y="4755711"/>
                <a:ext cx="890325" cy="1553014"/>
              </a:xfrm>
              <a:custGeom>
                <a:avLst/>
                <a:gdLst/>
                <a:ahLst/>
                <a:cxnLst>
                  <a:cxn ang="0">
                    <a:pos x="560" y="10"/>
                  </a:cxn>
                  <a:cxn ang="0">
                    <a:pos x="516" y="18"/>
                  </a:cxn>
                  <a:cxn ang="0">
                    <a:pos x="350" y="196"/>
                  </a:cxn>
                  <a:cxn ang="0">
                    <a:pos x="285" y="250"/>
                  </a:cxn>
                  <a:cxn ang="0">
                    <a:pos x="269" y="262"/>
                  </a:cxn>
                  <a:cxn ang="0">
                    <a:pos x="125" y="262"/>
                  </a:cxn>
                  <a:cxn ang="0">
                    <a:pos x="118" y="263"/>
                  </a:cxn>
                  <a:cxn ang="0">
                    <a:pos x="109" y="262"/>
                  </a:cxn>
                  <a:cxn ang="0">
                    <a:pos x="0" y="272"/>
                  </a:cxn>
                  <a:cxn ang="0">
                    <a:pos x="67" y="318"/>
                  </a:cxn>
                  <a:cxn ang="0">
                    <a:pos x="94" y="324"/>
                  </a:cxn>
                  <a:cxn ang="0">
                    <a:pos x="94" y="958"/>
                  </a:cxn>
                  <a:cxn ang="0">
                    <a:pos x="143" y="1008"/>
                  </a:cxn>
                  <a:cxn ang="0">
                    <a:pos x="193" y="958"/>
                  </a:cxn>
                  <a:cxn ang="0">
                    <a:pos x="193" y="597"/>
                  </a:cxn>
                  <a:cxn ang="0">
                    <a:pos x="211" y="597"/>
                  </a:cxn>
                  <a:cxn ang="0">
                    <a:pos x="211" y="958"/>
                  </a:cxn>
                  <a:cxn ang="0">
                    <a:pos x="261" y="1008"/>
                  </a:cxn>
                  <a:cxn ang="0">
                    <a:pos x="310" y="958"/>
                  </a:cxn>
                  <a:cxn ang="0">
                    <a:pos x="310" y="311"/>
                  </a:cxn>
                  <a:cxn ang="0">
                    <a:pos x="568" y="55"/>
                  </a:cxn>
                  <a:cxn ang="0">
                    <a:pos x="560" y="10"/>
                  </a:cxn>
                </a:cxnLst>
                <a:rect l="0" t="0" r="r" b="b"/>
                <a:pathLst>
                  <a:path w="578" h="1008">
                    <a:moveTo>
                      <a:pt x="560" y="10"/>
                    </a:moveTo>
                    <a:cubicBezTo>
                      <a:pt x="546" y="0"/>
                      <a:pt x="526" y="3"/>
                      <a:pt x="516" y="18"/>
                    </a:cubicBezTo>
                    <a:cubicBezTo>
                      <a:pt x="466" y="88"/>
                      <a:pt x="401" y="151"/>
                      <a:pt x="350" y="196"/>
                    </a:cubicBezTo>
                    <a:cubicBezTo>
                      <a:pt x="324" y="219"/>
                      <a:pt x="301" y="237"/>
                      <a:pt x="285" y="250"/>
                    </a:cubicBezTo>
                    <a:cubicBezTo>
                      <a:pt x="279" y="255"/>
                      <a:pt x="273" y="259"/>
                      <a:pt x="269" y="262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2" y="262"/>
                      <a:pt x="120" y="262"/>
                      <a:pt x="118" y="263"/>
                    </a:cubicBezTo>
                    <a:cubicBezTo>
                      <a:pt x="115" y="262"/>
                      <a:pt x="112" y="262"/>
                      <a:pt x="109" y="26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" y="297"/>
                      <a:pt x="45" y="311"/>
                      <a:pt x="67" y="318"/>
                    </a:cubicBezTo>
                    <a:cubicBezTo>
                      <a:pt x="77" y="321"/>
                      <a:pt x="86" y="323"/>
                      <a:pt x="94" y="324"/>
                    </a:cubicBezTo>
                    <a:cubicBezTo>
                      <a:pt x="94" y="958"/>
                      <a:pt x="94" y="958"/>
                      <a:pt x="94" y="958"/>
                    </a:cubicBezTo>
                    <a:cubicBezTo>
                      <a:pt x="94" y="986"/>
                      <a:pt x="116" y="1008"/>
                      <a:pt x="143" y="1008"/>
                    </a:cubicBezTo>
                    <a:cubicBezTo>
                      <a:pt x="171" y="1008"/>
                      <a:pt x="193" y="986"/>
                      <a:pt x="193" y="95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211" y="597"/>
                      <a:pt x="211" y="597"/>
                      <a:pt x="211" y="597"/>
                    </a:cubicBezTo>
                    <a:cubicBezTo>
                      <a:pt x="211" y="958"/>
                      <a:pt x="211" y="958"/>
                      <a:pt x="211" y="958"/>
                    </a:cubicBezTo>
                    <a:cubicBezTo>
                      <a:pt x="211" y="986"/>
                      <a:pt x="233" y="1008"/>
                      <a:pt x="261" y="1008"/>
                    </a:cubicBezTo>
                    <a:cubicBezTo>
                      <a:pt x="288" y="1008"/>
                      <a:pt x="310" y="986"/>
                      <a:pt x="310" y="958"/>
                    </a:cubicBezTo>
                    <a:cubicBezTo>
                      <a:pt x="310" y="311"/>
                      <a:pt x="310" y="311"/>
                      <a:pt x="310" y="311"/>
                    </a:cubicBezTo>
                    <a:cubicBezTo>
                      <a:pt x="351" y="280"/>
                      <a:pt x="478" y="181"/>
                      <a:pt x="568" y="55"/>
                    </a:cubicBezTo>
                    <a:cubicBezTo>
                      <a:pt x="578" y="40"/>
                      <a:pt x="575" y="20"/>
                      <a:pt x="5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1" name="Freeform 52">
                <a:extLst>
                  <a:ext uri="{FF2B5EF4-FFF2-40B4-BE49-F238E27FC236}">
                    <a16:creationId xmlns:a16="http://schemas.microsoft.com/office/drawing/2014/main" id="{8F4F2297-0395-422A-BE2C-26783426D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0924" y="4888119"/>
                <a:ext cx="341780" cy="275903"/>
              </a:xfrm>
              <a:custGeom>
                <a:avLst/>
                <a:gdLst/>
                <a:ahLst/>
                <a:cxnLst>
                  <a:cxn ang="0">
                    <a:pos x="222" y="160"/>
                  </a:cxn>
                  <a:cxn ang="0">
                    <a:pos x="137" y="63"/>
                  </a:cxn>
                  <a:cxn ang="0">
                    <a:pos x="148" y="18"/>
                  </a:cxn>
                  <a:cxn ang="0">
                    <a:pos x="0" y="0"/>
                  </a:cxn>
                  <a:cxn ang="0">
                    <a:pos x="25" y="179"/>
                  </a:cxn>
                  <a:cxn ang="0">
                    <a:pos x="222" y="160"/>
                  </a:cxn>
                  <a:cxn ang="0">
                    <a:pos x="43" y="90"/>
                  </a:cxn>
                  <a:cxn ang="0">
                    <a:pos x="85" y="47"/>
                  </a:cxn>
                  <a:cxn ang="0">
                    <a:pos x="127" y="90"/>
                  </a:cxn>
                  <a:cxn ang="0">
                    <a:pos x="85" y="133"/>
                  </a:cxn>
                  <a:cxn ang="0">
                    <a:pos x="43" y="90"/>
                  </a:cxn>
                </a:cxnLst>
                <a:rect l="0" t="0" r="r" b="b"/>
                <a:pathLst>
                  <a:path w="222" h="179">
                    <a:moveTo>
                      <a:pt x="222" y="160"/>
                    </a:moveTo>
                    <a:cubicBezTo>
                      <a:pt x="174" y="154"/>
                      <a:pt x="137" y="113"/>
                      <a:pt x="137" y="63"/>
                    </a:cubicBezTo>
                    <a:cubicBezTo>
                      <a:pt x="137" y="47"/>
                      <a:pt x="141" y="31"/>
                      <a:pt x="14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79"/>
                      <a:pt x="25" y="179"/>
                      <a:pt x="25" y="179"/>
                    </a:cubicBezTo>
                    <a:lnTo>
                      <a:pt x="222" y="160"/>
                    </a:lnTo>
                    <a:close/>
                    <a:moveTo>
                      <a:pt x="43" y="90"/>
                    </a:moveTo>
                    <a:cubicBezTo>
                      <a:pt x="43" y="66"/>
                      <a:pt x="62" y="47"/>
                      <a:pt x="85" y="47"/>
                    </a:cubicBezTo>
                    <a:cubicBezTo>
                      <a:pt x="108" y="47"/>
                      <a:pt x="127" y="66"/>
                      <a:pt x="127" y="90"/>
                    </a:cubicBezTo>
                    <a:cubicBezTo>
                      <a:pt x="127" y="113"/>
                      <a:pt x="108" y="133"/>
                      <a:pt x="85" y="133"/>
                    </a:cubicBezTo>
                    <a:cubicBezTo>
                      <a:pt x="62" y="133"/>
                      <a:pt x="43" y="113"/>
                      <a:pt x="43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2" name="Freeform 53">
                <a:extLst>
                  <a:ext uri="{FF2B5EF4-FFF2-40B4-BE49-F238E27FC236}">
                    <a16:creationId xmlns:a16="http://schemas.microsoft.com/office/drawing/2014/main" id="{081C9179-BA45-48A4-A142-370FF0B9E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125" y="4880292"/>
                <a:ext cx="155889" cy="299384"/>
              </a:xfrm>
              <a:custGeom>
                <a:avLst/>
                <a:gdLst/>
                <a:ahLst/>
                <a:cxnLst>
                  <a:cxn ang="0">
                    <a:pos x="177" y="10"/>
                  </a:cxn>
                  <a:cxn ang="0">
                    <a:pos x="90" y="0"/>
                  </a:cxn>
                  <a:cxn ang="0">
                    <a:pos x="0" y="459"/>
                  </a:cxn>
                  <a:cxn ang="0">
                    <a:pos x="239" y="437"/>
                  </a:cxn>
                  <a:cxn ang="0">
                    <a:pos x="177" y="10"/>
                  </a:cxn>
                </a:cxnLst>
                <a:rect l="0" t="0" r="r" b="b"/>
                <a:pathLst>
                  <a:path w="239" h="459">
                    <a:moveTo>
                      <a:pt x="177" y="10"/>
                    </a:moveTo>
                    <a:lnTo>
                      <a:pt x="90" y="0"/>
                    </a:lnTo>
                    <a:lnTo>
                      <a:pt x="0" y="459"/>
                    </a:lnTo>
                    <a:lnTo>
                      <a:pt x="239" y="437"/>
                    </a:lnTo>
                    <a:lnTo>
                      <a:pt x="17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3" name="Oval 54">
                <a:extLst>
                  <a:ext uri="{FF2B5EF4-FFF2-40B4-BE49-F238E27FC236}">
                    <a16:creationId xmlns:a16="http://schemas.microsoft.com/office/drawing/2014/main" id="{D575D128-00AD-4F5F-B844-8CC14409E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94" y="4846375"/>
                <a:ext cx="277208" cy="2778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4" name="Oval 55">
                <a:extLst>
                  <a:ext uri="{FF2B5EF4-FFF2-40B4-BE49-F238E27FC236}">
                    <a16:creationId xmlns:a16="http://schemas.microsoft.com/office/drawing/2014/main" id="{6843C7AB-052B-4220-90A3-76B8B4F54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153" y="4997697"/>
                <a:ext cx="58703" cy="567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5" name="Freeform 56">
                <a:extLst>
                  <a:ext uri="{FF2B5EF4-FFF2-40B4-BE49-F238E27FC236}">
                    <a16:creationId xmlns:a16="http://schemas.microsoft.com/office/drawing/2014/main" id="{89101777-E117-4802-A1B1-5E4B10B5E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14" y="4555470"/>
                <a:ext cx="169586" cy="228288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75" y="107"/>
                  </a:cxn>
                  <a:cxn ang="0">
                    <a:pos x="61" y="137"/>
                  </a:cxn>
                  <a:cxn ang="0">
                    <a:pos x="94" y="141"/>
                  </a:cxn>
                  <a:cxn ang="0">
                    <a:pos x="110" y="117"/>
                  </a:cxn>
                  <a:cxn ang="0">
                    <a:pos x="110" y="117"/>
                  </a:cxn>
                  <a:cxn ang="0">
                    <a:pos x="110" y="51"/>
                  </a:cxn>
                  <a:cxn ang="0">
                    <a:pos x="98" y="29"/>
                  </a:cxn>
                  <a:cxn ang="0">
                    <a:pos x="98" y="29"/>
                  </a:cxn>
                  <a:cxn ang="0">
                    <a:pos x="52" y="4"/>
                  </a:cxn>
                  <a:cxn ang="0">
                    <a:pos x="40" y="11"/>
                  </a:cxn>
                  <a:cxn ang="0">
                    <a:pos x="40" y="74"/>
                  </a:cxn>
                  <a:cxn ang="0">
                    <a:pos x="35" y="73"/>
                  </a:cxn>
                  <a:cxn ang="0">
                    <a:pos x="20" y="78"/>
                  </a:cxn>
                  <a:cxn ang="0">
                    <a:pos x="6" y="108"/>
                  </a:cxn>
                  <a:cxn ang="0">
                    <a:pos x="39" y="112"/>
                  </a:cxn>
                  <a:cxn ang="0">
                    <a:pos x="54" y="88"/>
                  </a:cxn>
                  <a:cxn ang="0">
                    <a:pos x="55" y="88"/>
                  </a:cxn>
                  <a:cxn ang="0">
                    <a:pos x="55" y="46"/>
                  </a:cxn>
                  <a:cxn ang="0">
                    <a:pos x="67" y="39"/>
                  </a:cxn>
                  <a:cxn ang="0">
                    <a:pos x="83" y="48"/>
                  </a:cxn>
                  <a:cxn ang="0">
                    <a:pos x="95" y="70"/>
                  </a:cxn>
                  <a:cxn ang="0">
                    <a:pos x="95" y="103"/>
                  </a:cxn>
                  <a:cxn ang="0">
                    <a:pos x="91" y="103"/>
                  </a:cxn>
                </a:cxnLst>
                <a:rect l="0" t="0" r="r" b="b"/>
                <a:pathLst>
                  <a:path w="110" h="148">
                    <a:moveTo>
                      <a:pt x="91" y="103"/>
                    </a:moveTo>
                    <a:cubicBezTo>
                      <a:pt x="86" y="103"/>
                      <a:pt x="80" y="104"/>
                      <a:pt x="75" y="107"/>
                    </a:cubicBezTo>
                    <a:cubicBezTo>
                      <a:pt x="62" y="114"/>
                      <a:pt x="56" y="128"/>
                      <a:pt x="61" y="137"/>
                    </a:cubicBezTo>
                    <a:cubicBezTo>
                      <a:pt x="67" y="147"/>
                      <a:pt x="81" y="148"/>
                      <a:pt x="94" y="141"/>
                    </a:cubicBezTo>
                    <a:cubicBezTo>
                      <a:pt x="105" y="135"/>
                      <a:pt x="110" y="126"/>
                      <a:pt x="110" y="117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10" y="43"/>
                      <a:pt x="104" y="33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40" y="4"/>
                      <a:pt x="40" y="1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8" y="73"/>
                      <a:pt x="37" y="73"/>
                      <a:pt x="35" y="73"/>
                    </a:cubicBezTo>
                    <a:cubicBezTo>
                      <a:pt x="30" y="73"/>
                      <a:pt x="25" y="75"/>
                      <a:pt x="20" y="78"/>
                    </a:cubicBezTo>
                    <a:cubicBezTo>
                      <a:pt x="7" y="85"/>
                      <a:pt x="0" y="98"/>
                      <a:pt x="6" y="108"/>
                    </a:cubicBezTo>
                    <a:cubicBezTo>
                      <a:pt x="11" y="117"/>
                      <a:pt x="26" y="119"/>
                      <a:pt x="39" y="112"/>
                    </a:cubicBezTo>
                    <a:cubicBezTo>
                      <a:pt x="49" y="106"/>
                      <a:pt x="55" y="96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8"/>
                      <a:pt x="60" y="35"/>
                      <a:pt x="67" y="3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90" y="52"/>
                      <a:pt x="95" y="62"/>
                      <a:pt x="95" y="70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2" y="103"/>
                      <a:pt x="91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46" name="Group 214">
              <a:extLst>
                <a:ext uri="{FF2B5EF4-FFF2-40B4-BE49-F238E27FC236}">
                  <a16:creationId xmlns:a16="http://schemas.microsoft.com/office/drawing/2014/main" id="{2B0991C7-12B5-4E4E-B4D4-5626B78AC4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8892" y="4094291"/>
              <a:ext cx="165375" cy="352768"/>
              <a:chOff x="-1792999" y="3284984"/>
              <a:chExt cx="485284" cy="1035190"/>
            </a:xfrm>
            <a:solidFill>
              <a:schemeClr val="bg1"/>
            </a:solidFill>
          </p:grpSpPr>
          <p:sp>
            <p:nvSpPr>
              <p:cNvPr id="147" name="Oval 80">
                <a:extLst>
                  <a:ext uri="{FF2B5EF4-FFF2-40B4-BE49-F238E27FC236}">
                    <a16:creationId xmlns:a16="http://schemas.microsoft.com/office/drawing/2014/main" id="{FAAD0AC4-A656-49B0-BB02-48C4D75D5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924" y="3284984"/>
                <a:ext cx="198747" cy="19691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8" name="Freeform 81">
                <a:extLst>
                  <a:ext uri="{FF2B5EF4-FFF2-40B4-BE49-F238E27FC236}">
                    <a16:creationId xmlns:a16="http://schemas.microsoft.com/office/drawing/2014/main" id="{B0FC8BFA-3438-482A-8CD2-D318C5DD3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2999" y="3495314"/>
                <a:ext cx="485284" cy="824860"/>
              </a:xfrm>
              <a:custGeom>
                <a:avLst/>
                <a:gdLst/>
                <a:ahLst/>
                <a:cxnLst>
                  <a:cxn ang="0">
                    <a:pos x="334" y="247"/>
                  </a:cxn>
                  <a:cxn ang="0">
                    <a:pos x="297" y="54"/>
                  </a:cxn>
                  <a:cxn ang="0">
                    <a:pos x="296" y="51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6" y="0"/>
                  </a:cxn>
                  <a:cxn ang="0">
                    <a:pos x="41" y="51"/>
                  </a:cxn>
                  <a:cxn ang="0">
                    <a:pos x="40" y="54"/>
                  </a:cxn>
                  <a:cxn ang="0">
                    <a:pos x="3" y="247"/>
                  </a:cxn>
                  <a:cxn ang="0">
                    <a:pos x="22" y="275"/>
                  </a:cxn>
                  <a:cxn ang="0">
                    <a:pos x="50" y="256"/>
                  </a:cxn>
                  <a:cxn ang="0">
                    <a:pos x="83" y="86"/>
                  </a:cxn>
                  <a:cxn ang="0">
                    <a:pos x="88" y="92"/>
                  </a:cxn>
                  <a:cxn ang="0">
                    <a:pos x="32" y="374"/>
                  </a:cxn>
                  <a:cxn ang="0">
                    <a:pos x="91" y="374"/>
                  </a:cxn>
                  <a:cxn ang="0">
                    <a:pos x="91" y="537"/>
                  </a:cxn>
                  <a:cxn ang="0">
                    <a:pos x="127" y="573"/>
                  </a:cxn>
                  <a:cxn ang="0">
                    <a:pos x="164" y="537"/>
                  </a:cxn>
                  <a:cxn ang="0">
                    <a:pos x="164" y="374"/>
                  </a:cxn>
                  <a:cxn ang="0">
                    <a:pos x="165" y="374"/>
                  </a:cxn>
                  <a:cxn ang="0">
                    <a:pos x="165" y="374"/>
                  </a:cxn>
                  <a:cxn ang="0">
                    <a:pos x="168" y="374"/>
                  </a:cxn>
                  <a:cxn ang="0">
                    <a:pos x="168" y="537"/>
                  </a:cxn>
                  <a:cxn ang="0">
                    <a:pos x="205" y="573"/>
                  </a:cxn>
                  <a:cxn ang="0">
                    <a:pos x="241" y="537"/>
                  </a:cxn>
                  <a:cxn ang="0">
                    <a:pos x="241" y="374"/>
                  </a:cxn>
                  <a:cxn ang="0">
                    <a:pos x="305" y="374"/>
                  </a:cxn>
                  <a:cxn ang="0">
                    <a:pos x="249" y="89"/>
                  </a:cxn>
                  <a:cxn ang="0">
                    <a:pos x="255" y="90"/>
                  </a:cxn>
                  <a:cxn ang="0">
                    <a:pos x="287" y="256"/>
                  </a:cxn>
                  <a:cxn ang="0">
                    <a:pos x="315" y="275"/>
                  </a:cxn>
                  <a:cxn ang="0">
                    <a:pos x="334" y="247"/>
                  </a:cxn>
                </a:cxnLst>
                <a:rect l="0" t="0" r="r" b="b"/>
                <a:pathLst>
                  <a:path w="337" h="573">
                    <a:moveTo>
                      <a:pt x="334" y="247"/>
                    </a:moveTo>
                    <a:cubicBezTo>
                      <a:pt x="297" y="54"/>
                      <a:pt x="297" y="54"/>
                      <a:pt x="297" y="54"/>
                    </a:cubicBezTo>
                    <a:cubicBezTo>
                      <a:pt x="297" y="53"/>
                      <a:pt x="296" y="52"/>
                      <a:pt x="296" y="51"/>
                    </a:cubicBezTo>
                    <a:cubicBezTo>
                      <a:pt x="288" y="19"/>
                      <a:pt x="256" y="0"/>
                      <a:pt x="171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81" y="0"/>
                      <a:pt x="49" y="19"/>
                      <a:pt x="41" y="51"/>
                    </a:cubicBezTo>
                    <a:cubicBezTo>
                      <a:pt x="40" y="52"/>
                      <a:pt x="40" y="53"/>
                      <a:pt x="40" y="54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0" y="260"/>
                      <a:pt x="9" y="273"/>
                      <a:pt x="22" y="275"/>
                    </a:cubicBezTo>
                    <a:cubicBezTo>
                      <a:pt x="35" y="278"/>
                      <a:pt x="47" y="269"/>
                      <a:pt x="50" y="25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5" y="82"/>
                      <a:pt x="89" y="83"/>
                      <a:pt x="88" y="92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91" y="374"/>
                      <a:pt x="91" y="374"/>
                      <a:pt x="91" y="374"/>
                    </a:cubicBezTo>
                    <a:cubicBezTo>
                      <a:pt x="91" y="537"/>
                      <a:pt x="91" y="537"/>
                      <a:pt x="91" y="537"/>
                    </a:cubicBezTo>
                    <a:cubicBezTo>
                      <a:pt x="91" y="557"/>
                      <a:pt x="107" y="573"/>
                      <a:pt x="127" y="573"/>
                    </a:cubicBezTo>
                    <a:cubicBezTo>
                      <a:pt x="147" y="573"/>
                      <a:pt x="164" y="557"/>
                      <a:pt x="164" y="537"/>
                    </a:cubicBezTo>
                    <a:cubicBezTo>
                      <a:pt x="164" y="374"/>
                      <a:pt x="164" y="374"/>
                      <a:pt x="164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8" y="374"/>
                      <a:pt x="168" y="374"/>
                      <a:pt x="168" y="374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57"/>
                      <a:pt x="185" y="573"/>
                      <a:pt x="205" y="573"/>
                    </a:cubicBezTo>
                    <a:cubicBezTo>
                      <a:pt x="225" y="573"/>
                      <a:pt x="241" y="557"/>
                      <a:pt x="241" y="537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305" y="374"/>
                      <a:pt x="305" y="374"/>
                      <a:pt x="305" y="374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49" y="82"/>
                      <a:pt x="254" y="83"/>
                      <a:pt x="255" y="90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9" y="269"/>
                      <a:pt x="302" y="278"/>
                      <a:pt x="315" y="275"/>
                    </a:cubicBezTo>
                    <a:cubicBezTo>
                      <a:pt x="328" y="273"/>
                      <a:pt x="337" y="260"/>
                      <a:pt x="334" y="2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156" name="Skupina 155">
            <a:extLst>
              <a:ext uri="{FF2B5EF4-FFF2-40B4-BE49-F238E27FC236}">
                <a16:creationId xmlns:a16="http://schemas.microsoft.com/office/drawing/2014/main" id="{A09B0BB9-45B7-4937-8851-0CC0200DA93A}"/>
              </a:ext>
            </a:extLst>
          </p:cNvPr>
          <p:cNvGrpSpPr/>
          <p:nvPr/>
        </p:nvGrpSpPr>
        <p:grpSpPr>
          <a:xfrm>
            <a:off x="8091923" y="693478"/>
            <a:ext cx="324000" cy="324000"/>
            <a:chOff x="3082862" y="3924300"/>
            <a:chExt cx="612000" cy="612000"/>
          </a:xfrm>
        </p:grpSpPr>
        <p:sp>
          <p:nvSpPr>
            <p:cNvPr id="157" name="Ovál 156">
              <a:extLst>
                <a:ext uri="{FF2B5EF4-FFF2-40B4-BE49-F238E27FC236}">
                  <a16:creationId xmlns:a16="http://schemas.microsoft.com/office/drawing/2014/main" id="{C6D8C038-B324-41D5-9E26-90EFBDEC80A5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8" name="Group 18">
              <a:extLst>
                <a:ext uri="{FF2B5EF4-FFF2-40B4-BE49-F238E27FC236}">
                  <a16:creationId xmlns:a16="http://schemas.microsoft.com/office/drawing/2014/main" id="{F0F9F99F-CBA6-4041-880D-0EC68AFA6D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162" name="Freeform 11">
                <a:extLst>
                  <a:ext uri="{FF2B5EF4-FFF2-40B4-BE49-F238E27FC236}">
                    <a16:creationId xmlns:a16="http://schemas.microsoft.com/office/drawing/2014/main" id="{6CF9C788-D562-4769-A2CD-A32CD2EEA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3" name="Freeform 13">
                <a:extLst>
                  <a:ext uri="{FF2B5EF4-FFF2-40B4-BE49-F238E27FC236}">
                    <a16:creationId xmlns:a16="http://schemas.microsoft.com/office/drawing/2014/main" id="{C8693F34-C27F-47F6-A0F6-3486B8AF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59" name="Group 15">
              <a:extLst>
                <a:ext uri="{FF2B5EF4-FFF2-40B4-BE49-F238E27FC236}">
                  <a16:creationId xmlns:a16="http://schemas.microsoft.com/office/drawing/2014/main" id="{EB613E11-956F-458F-B542-9C07CC8C08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160" name="Freeform 14">
                <a:extLst>
                  <a:ext uri="{FF2B5EF4-FFF2-40B4-BE49-F238E27FC236}">
                    <a16:creationId xmlns:a16="http://schemas.microsoft.com/office/drawing/2014/main" id="{59EBF54E-0AFB-4D79-B147-89C7079F4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1" name="Freeform 15">
                <a:extLst>
                  <a:ext uri="{FF2B5EF4-FFF2-40B4-BE49-F238E27FC236}">
                    <a16:creationId xmlns:a16="http://schemas.microsoft.com/office/drawing/2014/main" id="{501102AA-64A7-4E97-908D-E2C8CB901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164" name="Skupina 163">
            <a:extLst>
              <a:ext uri="{FF2B5EF4-FFF2-40B4-BE49-F238E27FC236}">
                <a16:creationId xmlns:a16="http://schemas.microsoft.com/office/drawing/2014/main" id="{82FBB676-596C-46DF-879B-CF81BC913CAF}"/>
              </a:ext>
            </a:extLst>
          </p:cNvPr>
          <p:cNvGrpSpPr/>
          <p:nvPr/>
        </p:nvGrpSpPr>
        <p:grpSpPr>
          <a:xfrm>
            <a:off x="7703063" y="693478"/>
            <a:ext cx="324000" cy="324000"/>
            <a:chOff x="4338000" y="3040086"/>
            <a:chExt cx="468000" cy="468000"/>
          </a:xfrm>
        </p:grpSpPr>
        <p:sp>
          <p:nvSpPr>
            <p:cNvPr id="165" name="Ovál 164">
              <a:extLst>
                <a:ext uri="{FF2B5EF4-FFF2-40B4-BE49-F238E27FC236}">
                  <a16:creationId xmlns:a16="http://schemas.microsoft.com/office/drawing/2014/main" id="{4E13BEFF-B2DF-4F5B-8CA9-41E1A190309D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6" name="Skupina 165">
              <a:extLst>
                <a:ext uri="{FF2B5EF4-FFF2-40B4-BE49-F238E27FC236}">
                  <a16:creationId xmlns:a16="http://schemas.microsoft.com/office/drawing/2014/main" id="{8E825DCD-15F1-48BD-9F8F-EB858614910A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170" name="Freeform 11">
                <a:extLst>
                  <a:ext uri="{FF2B5EF4-FFF2-40B4-BE49-F238E27FC236}">
                    <a16:creationId xmlns:a16="http://schemas.microsoft.com/office/drawing/2014/main" id="{4C845F4C-A60E-4AB6-BC76-0C142E02F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1" name="Freeform 14">
                <a:extLst>
                  <a:ext uri="{FF2B5EF4-FFF2-40B4-BE49-F238E27FC236}">
                    <a16:creationId xmlns:a16="http://schemas.microsoft.com/office/drawing/2014/main" id="{A20FF7EC-A92E-4A66-8BF6-FF64DB502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2" name="Freeform 15">
                <a:extLst>
                  <a:ext uri="{FF2B5EF4-FFF2-40B4-BE49-F238E27FC236}">
                    <a16:creationId xmlns:a16="http://schemas.microsoft.com/office/drawing/2014/main" id="{180FA13F-8258-425D-8CE7-5528A3D65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67" name="Skupina 166">
              <a:extLst>
                <a:ext uri="{FF2B5EF4-FFF2-40B4-BE49-F238E27FC236}">
                  <a16:creationId xmlns:a16="http://schemas.microsoft.com/office/drawing/2014/main" id="{D6EE74A6-9160-4C40-9C04-743DDB2BE22E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0DA28E04-506A-4B97-A609-85B65CB91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16043D2-30FC-416B-BA5B-9F11D13CD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173" name="Group 106">
            <a:extLst>
              <a:ext uri="{FF2B5EF4-FFF2-40B4-BE49-F238E27FC236}">
                <a16:creationId xmlns:a16="http://schemas.microsoft.com/office/drawing/2014/main" id="{CAE2436D-645E-4F97-BCC2-039D51931776}"/>
              </a:ext>
            </a:extLst>
          </p:cNvPr>
          <p:cNvGrpSpPr>
            <a:grpSpLocks noChangeAspect="1"/>
          </p:cNvGrpSpPr>
          <p:nvPr/>
        </p:nvGrpSpPr>
        <p:grpSpPr>
          <a:xfrm>
            <a:off x="5557319" y="3595040"/>
            <a:ext cx="527846" cy="536094"/>
            <a:chOff x="1784350" y="4652963"/>
            <a:chExt cx="812800" cy="825500"/>
          </a:xfrm>
          <a:solidFill>
            <a:schemeClr val="bg1"/>
          </a:solidFill>
        </p:grpSpPr>
        <p:sp>
          <p:nvSpPr>
            <p:cNvPr id="174" name="Freeform 26">
              <a:extLst>
                <a:ext uri="{FF2B5EF4-FFF2-40B4-BE49-F238E27FC236}">
                  <a16:creationId xmlns:a16="http://schemas.microsoft.com/office/drawing/2014/main" id="{D002FEF9-BD94-4991-895E-10B8E18690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800" y="4652963"/>
              <a:ext cx="514350" cy="5397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32" y="2"/>
                </a:cxn>
                <a:cxn ang="0">
                  <a:pos x="102" y="12"/>
                </a:cxn>
                <a:cxn ang="0">
                  <a:pos x="74" y="26"/>
                </a:cxn>
                <a:cxn ang="0">
                  <a:pos x="50" y="46"/>
                </a:cxn>
                <a:cxn ang="0">
                  <a:pos x="32" y="70"/>
                </a:cxn>
                <a:cxn ang="0">
                  <a:pos x="16" y="96"/>
                </a:cxn>
                <a:cxn ang="0">
                  <a:pos x="8" y="126"/>
                </a:cxn>
                <a:cxn ang="0">
                  <a:pos x="4" y="158"/>
                </a:cxn>
                <a:cxn ang="0">
                  <a:pos x="4" y="174"/>
                </a:cxn>
                <a:cxn ang="0">
                  <a:pos x="10" y="202"/>
                </a:cxn>
                <a:cxn ang="0">
                  <a:pos x="20" y="228"/>
                </a:cxn>
                <a:cxn ang="0">
                  <a:pos x="42" y="262"/>
                </a:cxn>
                <a:cxn ang="0">
                  <a:pos x="36" y="340"/>
                </a:cxn>
                <a:cxn ang="0">
                  <a:pos x="82" y="294"/>
                </a:cxn>
                <a:cxn ang="0">
                  <a:pos x="120" y="312"/>
                </a:cxn>
                <a:cxn ang="0">
                  <a:pos x="164" y="318"/>
                </a:cxn>
                <a:cxn ang="0">
                  <a:pos x="180" y="318"/>
                </a:cxn>
                <a:cxn ang="0">
                  <a:pos x="212" y="310"/>
                </a:cxn>
                <a:cxn ang="0">
                  <a:pos x="240" y="298"/>
                </a:cxn>
                <a:cxn ang="0">
                  <a:pos x="266" y="282"/>
                </a:cxn>
                <a:cxn ang="0">
                  <a:pos x="288" y="260"/>
                </a:cxn>
                <a:cxn ang="0">
                  <a:pos x="304" y="234"/>
                </a:cxn>
                <a:cxn ang="0">
                  <a:pos x="316" y="206"/>
                </a:cxn>
                <a:cxn ang="0">
                  <a:pos x="322" y="174"/>
                </a:cxn>
                <a:cxn ang="0">
                  <a:pos x="324" y="158"/>
                </a:cxn>
                <a:cxn ang="0">
                  <a:pos x="320" y="126"/>
                </a:cxn>
                <a:cxn ang="0">
                  <a:pos x="312" y="96"/>
                </a:cxn>
                <a:cxn ang="0">
                  <a:pos x="296" y="70"/>
                </a:cxn>
                <a:cxn ang="0">
                  <a:pos x="276" y="46"/>
                </a:cxn>
                <a:cxn ang="0">
                  <a:pos x="254" y="26"/>
                </a:cxn>
                <a:cxn ang="0">
                  <a:pos x="226" y="12"/>
                </a:cxn>
                <a:cxn ang="0">
                  <a:pos x="196" y="2"/>
                </a:cxn>
                <a:cxn ang="0">
                  <a:pos x="164" y="0"/>
                </a:cxn>
                <a:cxn ang="0">
                  <a:pos x="164" y="272"/>
                </a:cxn>
                <a:cxn ang="0">
                  <a:pos x="140" y="270"/>
                </a:cxn>
                <a:cxn ang="0">
                  <a:pos x="100" y="254"/>
                </a:cxn>
                <a:cxn ang="0">
                  <a:pos x="70" y="222"/>
                </a:cxn>
                <a:cxn ang="0">
                  <a:pos x="52" y="182"/>
                </a:cxn>
                <a:cxn ang="0">
                  <a:pos x="50" y="158"/>
                </a:cxn>
                <a:cxn ang="0">
                  <a:pos x="58" y="114"/>
                </a:cxn>
                <a:cxn ang="0">
                  <a:pos x="84" y="78"/>
                </a:cxn>
                <a:cxn ang="0">
                  <a:pos x="120" y="54"/>
                </a:cxn>
                <a:cxn ang="0">
                  <a:pos x="164" y="44"/>
                </a:cxn>
                <a:cxn ang="0">
                  <a:pos x="186" y="48"/>
                </a:cxn>
                <a:cxn ang="0">
                  <a:pos x="228" y="64"/>
                </a:cxn>
                <a:cxn ang="0">
                  <a:pos x="258" y="94"/>
                </a:cxn>
                <a:cxn ang="0">
                  <a:pos x="276" y="136"/>
                </a:cxn>
                <a:cxn ang="0">
                  <a:pos x="278" y="158"/>
                </a:cxn>
                <a:cxn ang="0">
                  <a:pos x="270" y="202"/>
                </a:cxn>
                <a:cxn ang="0">
                  <a:pos x="244" y="240"/>
                </a:cxn>
                <a:cxn ang="0">
                  <a:pos x="208" y="264"/>
                </a:cxn>
                <a:cxn ang="0">
                  <a:pos x="164" y="272"/>
                </a:cxn>
              </a:cxnLst>
              <a:rect l="0" t="0" r="r" b="b"/>
              <a:pathLst>
                <a:path w="324" h="340">
                  <a:moveTo>
                    <a:pt x="164" y="0"/>
                  </a:moveTo>
                  <a:lnTo>
                    <a:pt x="164" y="0"/>
                  </a:lnTo>
                  <a:lnTo>
                    <a:pt x="148" y="0"/>
                  </a:lnTo>
                  <a:lnTo>
                    <a:pt x="132" y="2"/>
                  </a:lnTo>
                  <a:lnTo>
                    <a:pt x="116" y="6"/>
                  </a:lnTo>
                  <a:lnTo>
                    <a:pt x="102" y="12"/>
                  </a:lnTo>
                  <a:lnTo>
                    <a:pt x="88" y="18"/>
                  </a:lnTo>
                  <a:lnTo>
                    <a:pt x="74" y="26"/>
                  </a:lnTo>
                  <a:lnTo>
                    <a:pt x="62" y="36"/>
                  </a:lnTo>
                  <a:lnTo>
                    <a:pt x="50" y="46"/>
                  </a:lnTo>
                  <a:lnTo>
                    <a:pt x="40" y="58"/>
                  </a:lnTo>
                  <a:lnTo>
                    <a:pt x="32" y="70"/>
                  </a:lnTo>
                  <a:lnTo>
                    <a:pt x="24" y="82"/>
                  </a:lnTo>
                  <a:lnTo>
                    <a:pt x="16" y="96"/>
                  </a:lnTo>
                  <a:lnTo>
                    <a:pt x="12" y="112"/>
                  </a:lnTo>
                  <a:lnTo>
                    <a:pt x="8" y="126"/>
                  </a:lnTo>
                  <a:lnTo>
                    <a:pt x="4" y="142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74"/>
                  </a:lnTo>
                  <a:lnTo>
                    <a:pt x="6" y="188"/>
                  </a:lnTo>
                  <a:lnTo>
                    <a:pt x="10" y="202"/>
                  </a:lnTo>
                  <a:lnTo>
                    <a:pt x="14" y="214"/>
                  </a:lnTo>
                  <a:lnTo>
                    <a:pt x="20" y="228"/>
                  </a:lnTo>
                  <a:lnTo>
                    <a:pt x="26" y="240"/>
                  </a:lnTo>
                  <a:lnTo>
                    <a:pt x="42" y="262"/>
                  </a:lnTo>
                  <a:lnTo>
                    <a:pt x="0" y="302"/>
                  </a:lnTo>
                  <a:lnTo>
                    <a:pt x="36" y="340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2" y="316"/>
                  </a:lnTo>
                  <a:lnTo>
                    <a:pt x="164" y="318"/>
                  </a:lnTo>
                  <a:lnTo>
                    <a:pt x="164" y="318"/>
                  </a:lnTo>
                  <a:lnTo>
                    <a:pt x="180" y="318"/>
                  </a:lnTo>
                  <a:lnTo>
                    <a:pt x="196" y="314"/>
                  </a:lnTo>
                  <a:lnTo>
                    <a:pt x="212" y="310"/>
                  </a:lnTo>
                  <a:lnTo>
                    <a:pt x="226" y="306"/>
                  </a:lnTo>
                  <a:lnTo>
                    <a:pt x="240" y="298"/>
                  </a:lnTo>
                  <a:lnTo>
                    <a:pt x="254" y="290"/>
                  </a:lnTo>
                  <a:lnTo>
                    <a:pt x="266" y="282"/>
                  </a:lnTo>
                  <a:lnTo>
                    <a:pt x="276" y="272"/>
                  </a:lnTo>
                  <a:lnTo>
                    <a:pt x="288" y="260"/>
                  </a:lnTo>
                  <a:lnTo>
                    <a:pt x="296" y="248"/>
                  </a:lnTo>
                  <a:lnTo>
                    <a:pt x="304" y="234"/>
                  </a:lnTo>
                  <a:lnTo>
                    <a:pt x="312" y="220"/>
                  </a:lnTo>
                  <a:lnTo>
                    <a:pt x="316" y="206"/>
                  </a:lnTo>
                  <a:lnTo>
                    <a:pt x="320" y="190"/>
                  </a:lnTo>
                  <a:lnTo>
                    <a:pt x="322" y="174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2" y="142"/>
                  </a:lnTo>
                  <a:lnTo>
                    <a:pt x="320" y="126"/>
                  </a:lnTo>
                  <a:lnTo>
                    <a:pt x="316" y="112"/>
                  </a:lnTo>
                  <a:lnTo>
                    <a:pt x="312" y="96"/>
                  </a:lnTo>
                  <a:lnTo>
                    <a:pt x="304" y="82"/>
                  </a:lnTo>
                  <a:lnTo>
                    <a:pt x="296" y="70"/>
                  </a:lnTo>
                  <a:lnTo>
                    <a:pt x="288" y="58"/>
                  </a:lnTo>
                  <a:lnTo>
                    <a:pt x="276" y="46"/>
                  </a:lnTo>
                  <a:lnTo>
                    <a:pt x="266" y="36"/>
                  </a:lnTo>
                  <a:lnTo>
                    <a:pt x="254" y="26"/>
                  </a:lnTo>
                  <a:lnTo>
                    <a:pt x="240" y="18"/>
                  </a:lnTo>
                  <a:lnTo>
                    <a:pt x="226" y="12"/>
                  </a:lnTo>
                  <a:lnTo>
                    <a:pt x="212" y="6"/>
                  </a:lnTo>
                  <a:lnTo>
                    <a:pt x="196" y="2"/>
                  </a:lnTo>
                  <a:lnTo>
                    <a:pt x="180" y="0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272"/>
                  </a:moveTo>
                  <a:lnTo>
                    <a:pt x="164" y="272"/>
                  </a:lnTo>
                  <a:lnTo>
                    <a:pt x="140" y="270"/>
                  </a:lnTo>
                  <a:lnTo>
                    <a:pt x="120" y="264"/>
                  </a:lnTo>
                  <a:lnTo>
                    <a:pt x="100" y="254"/>
                  </a:lnTo>
                  <a:lnTo>
                    <a:pt x="84" y="240"/>
                  </a:lnTo>
                  <a:lnTo>
                    <a:pt x="70" y="222"/>
                  </a:lnTo>
                  <a:lnTo>
                    <a:pt x="58" y="202"/>
                  </a:lnTo>
                  <a:lnTo>
                    <a:pt x="52" y="182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8" y="114"/>
                  </a:lnTo>
                  <a:lnTo>
                    <a:pt x="70" y="94"/>
                  </a:lnTo>
                  <a:lnTo>
                    <a:pt x="84" y="78"/>
                  </a:lnTo>
                  <a:lnTo>
                    <a:pt x="100" y="64"/>
                  </a:lnTo>
                  <a:lnTo>
                    <a:pt x="120" y="54"/>
                  </a:lnTo>
                  <a:lnTo>
                    <a:pt x="140" y="48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86" y="48"/>
                  </a:lnTo>
                  <a:lnTo>
                    <a:pt x="208" y="54"/>
                  </a:lnTo>
                  <a:lnTo>
                    <a:pt x="228" y="64"/>
                  </a:lnTo>
                  <a:lnTo>
                    <a:pt x="244" y="78"/>
                  </a:lnTo>
                  <a:lnTo>
                    <a:pt x="258" y="94"/>
                  </a:lnTo>
                  <a:lnTo>
                    <a:pt x="270" y="114"/>
                  </a:lnTo>
                  <a:lnTo>
                    <a:pt x="276" y="136"/>
                  </a:lnTo>
                  <a:lnTo>
                    <a:pt x="278" y="158"/>
                  </a:lnTo>
                  <a:lnTo>
                    <a:pt x="278" y="158"/>
                  </a:lnTo>
                  <a:lnTo>
                    <a:pt x="276" y="182"/>
                  </a:lnTo>
                  <a:lnTo>
                    <a:pt x="270" y="202"/>
                  </a:lnTo>
                  <a:lnTo>
                    <a:pt x="258" y="222"/>
                  </a:lnTo>
                  <a:lnTo>
                    <a:pt x="244" y="240"/>
                  </a:lnTo>
                  <a:lnTo>
                    <a:pt x="228" y="254"/>
                  </a:lnTo>
                  <a:lnTo>
                    <a:pt x="208" y="264"/>
                  </a:lnTo>
                  <a:lnTo>
                    <a:pt x="186" y="270"/>
                  </a:lnTo>
                  <a:lnTo>
                    <a:pt x="164" y="272"/>
                  </a:lnTo>
                  <a:lnTo>
                    <a:pt x="16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27">
              <a:extLst>
                <a:ext uri="{FF2B5EF4-FFF2-40B4-BE49-F238E27FC236}">
                  <a16:creationId xmlns:a16="http://schemas.microsoft.com/office/drawing/2014/main" id="{114EE6FA-9C1E-4DDE-94A9-1A2F8708A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4754563"/>
              <a:ext cx="180975" cy="18097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6" y="4"/>
                </a:cxn>
                <a:cxn ang="0">
                  <a:pos x="66" y="10"/>
                </a:cxn>
                <a:cxn ang="0">
                  <a:pos x="48" y="20"/>
                </a:cxn>
                <a:cxn ang="0">
                  <a:pos x="32" y="32"/>
                </a:cxn>
                <a:cxn ang="0">
                  <a:pos x="20" y="48"/>
                </a:cxn>
                <a:cxn ang="0">
                  <a:pos x="10" y="66"/>
                </a:cxn>
                <a:cxn ang="0">
                  <a:pos x="2" y="8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10"/>
                </a:cxn>
                <a:cxn ang="0">
                  <a:pos x="2" y="112"/>
                </a:cxn>
                <a:cxn ang="0">
                  <a:pos x="4" y="114"/>
                </a:cxn>
                <a:cxn ang="0">
                  <a:pos x="8" y="114"/>
                </a:cxn>
                <a:cxn ang="0">
                  <a:pos x="8" y="114"/>
                </a:cxn>
                <a:cxn ang="0">
                  <a:pos x="12" y="114"/>
                </a:cxn>
                <a:cxn ang="0">
                  <a:pos x="14" y="112"/>
                </a:cxn>
                <a:cxn ang="0">
                  <a:pos x="16" y="110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20" y="90"/>
                </a:cxn>
                <a:cxn ang="0">
                  <a:pos x="26" y="74"/>
                </a:cxn>
                <a:cxn ang="0">
                  <a:pos x="34" y="58"/>
                </a:cxn>
                <a:cxn ang="0">
                  <a:pos x="44" y="46"/>
                </a:cxn>
                <a:cxn ang="0">
                  <a:pos x="58" y="34"/>
                </a:cxn>
                <a:cxn ang="0">
                  <a:pos x="72" y="26"/>
                </a:cxn>
                <a:cxn ang="0">
                  <a:pos x="88" y="20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10" y="16"/>
                </a:cxn>
                <a:cxn ang="0">
                  <a:pos x="112" y="14"/>
                </a:cxn>
                <a:cxn ang="0">
                  <a:pos x="114" y="12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14" y="6"/>
                </a:cxn>
                <a:cxn ang="0">
                  <a:pos x="112" y="2"/>
                </a:cxn>
                <a:cxn ang="0">
                  <a:pos x="110" y="0"/>
                </a:cxn>
                <a:cxn ang="0">
                  <a:pos x="106" y="0"/>
                </a:cxn>
                <a:cxn ang="0">
                  <a:pos x="106" y="0"/>
                </a:cxn>
              </a:cxnLst>
              <a:rect l="0" t="0" r="r" b="b"/>
              <a:pathLst>
                <a:path w="114" h="114">
                  <a:moveTo>
                    <a:pt x="106" y="0"/>
                  </a:moveTo>
                  <a:lnTo>
                    <a:pt x="106" y="0"/>
                  </a:lnTo>
                  <a:lnTo>
                    <a:pt x="106" y="0"/>
                  </a:lnTo>
                  <a:lnTo>
                    <a:pt x="86" y="4"/>
                  </a:lnTo>
                  <a:lnTo>
                    <a:pt x="66" y="10"/>
                  </a:lnTo>
                  <a:lnTo>
                    <a:pt x="48" y="20"/>
                  </a:lnTo>
                  <a:lnTo>
                    <a:pt x="32" y="32"/>
                  </a:lnTo>
                  <a:lnTo>
                    <a:pt x="20" y="48"/>
                  </a:lnTo>
                  <a:lnTo>
                    <a:pt x="10" y="66"/>
                  </a:lnTo>
                  <a:lnTo>
                    <a:pt x="2" y="8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4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6" y="110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0" y="90"/>
                  </a:lnTo>
                  <a:lnTo>
                    <a:pt x="26" y="74"/>
                  </a:lnTo>
                  <a:lnTo>
                    <a:pt x="34" y="58"/>
                  </a:lnTo>
                  <a:lnTo>
                    <a:pt x="44" y="46"/>
                  </a:lnTo>
                  <a:lnTo>
                    <a:pt x="58" y="34"/>
                  </a:lnTo>
                  <a:lnTo>
                    <a:pt x="72" y="26"/>
                  </a:lnTo>
                  <a:lnTo>
                    <a:pt x="88" y="20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10" y="16"/>
                  </a:lnTo>
                  <a:lnTo>
                    <a:pt x="112" y="14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28">
              <a:extLst>
                <a:ext uri="{FF2B5EF4-FFF2-40B4-BE49-F238E27FC236}">
                  <a16:creationId xmlns:a16="http://schemas.microsoft.com/office/drawing/2014/main" id="{6CD501C6-57DC-41CA-AC1E-735D23E3E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0" y="5135563"/>
              <a:ext cx="349250" cy="342900"/>
            </a:xfrm>
            <a:custGeom>
              <a:avLst/>
              <a:gdLst/>
              <a:ahLst/>
              <a:cxnLst>
                <a:cxn ang="0">
                  <a:pos x="14" y="138"/>
                </a:cxn>
                <a:cxn ang="0">
                  <a:pos x="14" y="138"/>
                </a:cxn>
                <a:cxn ang="0">
                  <a:pos x="8" y="146"/>
                </a:cxn>
                <a:cxn ang="0">
                  <a:pos x="4" y="152"/>
                </a:cxn>
                <a:cxn ang="0">
                  <a:pos x="2" y="162"/>
                </a:cxn>
                <a:cxn ang="0">
                  <a:pos x="0" y="170"/>
                </a:cxn>
                <a:cxn ang="0">
                  <a:pos x="2" y="178"/>
                </a:cxn>
                <a:cxn ang="0">
                  <a:pos x="4" y="188"/>
                </a:cxn>
                <a:cxn ang="0">
                  <a:pos x="8" y="196"/>
                </a:cxn>
                <a:cxn ang="0">
                  <a:pos x="14" y="202"/>
                </a:cxn>
                <a:cxn ang="0">
                  <a:pos x="14" y="202"/>
                </a:cxn>
                <a:cxn ang="0">
                  <a:pos x="20" y="208"/>
                </a:cxn>
                <a:cxn ang="0">
                  <a:pos x="28" y="212"/>
                </a:cxn>
                <a:cxn ang="0">
                  <a:pos x="38" y="216"/>
                </a:cxn>
                <a:cxn ang="0">
                  <a:pos x="46" y="216"/>
                </a:cxn>
                <a:cxn ang="0">
                  <a:pos x="54" y="216"/>
                </a:cxn>
                <a:cxn ang="0">
                  <a:pos x="64" y="214"/>
                </a:cxn>
                <a:cxn ang="0">
                  <a:pos x="72" y="210"/>
                </a:cxn>
                <a:cxn ang="0">
                  <a:pos x="78" y="204"/>
                </a:cxn>
                <a:cxn ang="0">
                  <a:pos x="220" y="66"/>
                </a:cxn>
                <a:cxn ang="0">
                  <a:pos x="156" y="0"/>
                </a:cxn>
                <a:cxn ang="0">
                  <a:pos x="14" y="138"/>
                </a:cxn>
              </a:cxnLst>
              <a:rect l="0" t="0" r="r" b="b"/>
              <a:pathLst>
                <a:path w="220" h="216">
                  <a:moveTo>
                    <a:pt x="14" y="138"/>
                  </a:moveTo>
                  <a:lnTo>
                    <a:pt x="14" y="138"/>
                  </a:lnTo>
                  <a:lnTo>
                    <a:pt x="8" y="146"/>
                  </a:lnTo>
                  <a:lnTo>
                    <a:pt x="4" y="152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8"/>
                  </a:lnTo>
                  <a:lnTo>
                    <a:pt x="8" y="196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20" y="208"/>
                  </a:lnTo>
                  <a:lnTo>
                    <a:pt x="28" y="212"/>
                  </a:lnTo>
                  <a:lnTo>
                    <a:pt x="38" y="216"/>
                  </a:lnTo>
                  <a:lnTo>
                    <a:pt x="46" y="216"/>
                  </a:lnTo>
                  <a:lnTo>
                    <a:pt x="54" y="216"/>
                  </a:lnTo>
                  <a:lnTo>
                    <a:pt x="64" y="214"/>
                  </a:lnTo>
                  <a:lnTo>
                    <a:pt x="72" y="210"/>
                  </a:lnTo>
                  <a:lnTo>
                    <a:pt x="78" y="204"/>
                  </a:lnTo>
                  <a:lnTo>
                    <a:pt x="220" y="66"/>
                  </a:lnTo>
                  <a:lnTo>
                    <a:pt x="156" y="0"/>
                  </a:lnTo>
                  <a:lnTo>
                    <a:pt x="1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8" name="TextovéPole 177">
            <a:extLst>
              <a:ext uri="{FF2B5EF4-FFF2-40B4-BE49-F238E27FC236}">
                <a16:creationId xmlns:a16="http://schemas.microsoft.com/office/drawing/2014/main" id="{0B07143F-F514-47A9-B686-F72176839FC8}"/>
              </a:ext>
            </a:extLst>
          </p:cNvPr>
          <p:cNvSpPr txBox="1"/>
          <p:nvPr/>
        </p:nvSpPr>
        <p:spPr>
          <a:xfrm>
            <a:off x="6034121" y="3560503"/>
            <a:ext cx="3034678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1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Děti, které rádio poslouchají častěji v průběhu školního týdne, si rádio častěji pouští kvůli moderátorům, které si chtějí poslechnout. A děti, které rádio poslouchají na svém telefonu/tabletu/mp3 přehrávači, si rádio častěji pouštějí kvůli oblíbeným pořadům.</a:t>
            </a:r>
          </a:p>
        </p:txBody>
      </p:sp>
    </p:spTree>
    <p:extLst>
      <p:ext uri="{BB962C8B-B14F-4D97-AF65-F5344CB8AC3E}">
        <p14:creationId xmlns:p14="http://schemas.microsoft.com/office/powerpoint/2010/main" val="91515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Výbuch: osmicípý 213">
            <a:extLst>
              <a:ext uri="{FF2B5EF4-FFF2-40B4-BE49-F238E27FC236}">
                <a16:creationId xmlns:a16="http://schemas.microsoft.com/office/drawing/2014/main" id="{565E9CDC-71F0-4284-BD53-EA1CFEB32F9B}"/>
              </a:ext>
            </a:extLst>
          </p:cNvPr>
          <p:cNvSpPr/>
          <p:nvPr/>
        </p:nvSpPr>
        <p:spPr>
          <a:xfrm>
            <a:off x="5601689" y="3849781"/>
            <a:ext cx="802336" cy="832170"/>
          </a:xfrm>
          <a:prstGeom prst="irregularSeal1">
            <a:avLst/>
          </a:prstGeom>
          <a:solidFill>
            <a:srgbClr val="FCC20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3" name="Výbuch: osmicípý 212">
            <a:extLst>
              <a:ext uri="{FF2B5EF4-FFF2-40B4-BE49-F238E27FC236}">
                <a16:creationId xmlns:a16="http://schemas.microsoft.com/office/drawing/2014/main" id="{7D3CA8BC-D76E-4F19-8BDA-9C89DC21D940}"/>
              </a:ext>
            </a:extLst>
          </p:cNvPr>
          <p:cNvSpPr/>
          <p:nvPr/>
        </p:nvSpPr>
        <p:spPr>
          <a:xfrm>
            <a:off x="4765158" y="3853717"/>
            <a:ext cx="802336" cy="832170"/>
          </a:xfrm>
          <a:prstGeom prst="irregularSeal1">
            <a:avLst/>
          </a:prstGeom>
          <a:solidFill>
            <a:srgbClr val="FCC20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B808DF-9643-46A2-978C-D87C408795EF}"/>
              </a:ext>
            </a:extLst>
          </p:cNvPr>
          <p:cNvSpPr/>
          <p:nvPr/>
        </p:nvSpPr>
        <p:spPr>
          <a:xfrm>
            <a:off x="0" y="820698"/>
            <a:ext cx="9144000" cy="266078"/>
          </a:xfrm>
          <a:prstGeom prst="rect">
            <a:avLst/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JAKÝM ZPŮSOBEM DĚTI RÁDIO POSLOUCHAJÍ?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C27F55D-41DC-49B0-8E44-878CF6B4A6DF}"/>
              </a:ext>
            </a:extLst>
          </p:cNvPr>
          <p:cNvSpPr/>
          <p:nvPr/>
        </p:nvSpPr>
        <p:spPr>
          <a:xfrm>
            <a:off x="0" y="1085870"/>
            <a:ext cx="9144000" cy="176378"/>
          </a:xfrm>
          <a:prstGeom prst="rect">
            <a:avLst/>
          </a:prstGeom>
          <a:solidFill>
            <a:schemeClr val="tx1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2"/>
                </a:solidFill>
              </a:rPr>
              <a:t>O15. </a:t>
            </a:r>
            <a:r>
              <a:rPr lang="cs-CZ" sz="900" i="1" dirty="0">
                <a:solidFill>
                  <a:schemeClr val="tx2"/>
                </a:solidFill>
              </a:rPr>
              <a:t>Posloucháš častěji internetové rádio nebo klasické rádio?, </a:t>
            </a:r>
            <a:r>
              <a:rPr lang="cs-CZ" sz="900" b="1" i="1" dirty="0">
                <a:solidFill>
                  <a:schemeClr val="tx2"/>
                </a:solidFill>
              </a:rPr>
              <a:t>O16. </a:t>
            </a:r>
            <a:r>
              <a:rPr lang="cs-CZ" sz="900" i="1" dirty="0">
                <a:solidFill>
                  <a:schemeClr val="tx2"/>
                </a:solidFill>
              </a:rPr>
              <a:t>Jak nejčastěji rádio posloucháš?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886977-A2CC-4988-9BFC-9CB988FC531C}"/>
              </a:ext>
            </a:extLst>
          </p:cNvPr>
          <p:cNvSpPr txBox="1"/>
          <p:nvPr/>
        </p:nvSpPr>
        <p:spPr>
          <a:xfrm>
            <a:off x="-72504" y="1383002"/>
            <a:ext cx="272465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POSLOUCHAJÍ DĚTI VÍCE INERNETOVÉ NEBO KLASICKÉ RÁDIO?</a:t>
            </a: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EA4889B5-7323-4F2D-A9EC-FF250A072148}"/>
              </a:ext>
            </a:extLst>
          </p:cNvPr>
          <p:cNvSpPr/>
          <p:nvPr/>
        </p:nvSpPr>
        <p:spPr>
          <a:xfrm>
            <a:off x="200052" y="1995687"/>
            <a:ext cx="1368000" cy="1276015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9165749F-BCE6-4D14-BB29-DAD7E18798ED}"/>
              </a:ext>
            </a:extLst>
          </p:cNvPr>
          <p:cNvSpPr/>
          <p:nvPr/>
        </p:nvSpPr>
        <p:spPr>
          <a:xfrm>
            <a:off x="3194048" y="1995686"/>
            <a:ext cx="1368000" cy="1276016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D1EFE5AB-8E18-463F-AB94-9A3895103919}"/>
              </a:ext>
            </a:extLst>
          </p:cNvPr>
          <p:cNvSpPr/>
          <p:nvPr/>
        </p:nvSpPr>
        <p:spPr>
          <a:xfrm>
            <a:off x="1697050" y="2002626"/>
            <a:ext cx="1368000" cy="1269076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02918931-0693-4643-ACC8-D21D74E3C223}"/>
              </a:ext>
            </a:extLst>
          </p:cNvPr>
          <p:cNvSpPr txBox="1"/>
          <p:nvPr/>
        </p:nvSpPr>
        <p:spPr>
          <a:xfrm>
            <a:off x="79409" y="2552586"/>
            <a:ext cx="15075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algn="ctr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72 %</a:t>
            </a:r>
          </a:p>
          <a:p>
            <a:pPr marL="173038" algn="ctr"/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Klasické rádio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664F4611-E259-4C5A-AE66-CF04E1CD5EBF}"/>
              </a:ext>
            </a:extLst>
          </p:cNvPr>
          <p:cNvSpPr txBox="1"/>
          <p:nvPr/>
        </p:nvSpPr>
        <p:spPr>
          <a:xfrm>
            <a:off x="1544324" y="2552586"/>
            <a:ext cx="15075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algn="ctr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9 %</a:t>
            </a:r>
          </a:p>
          <a:p>
            <a:pPr marL="173038" algn="ctr"/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Internetové rádio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68D9130-7FD4-49B0-90C4-4CE95F08F436}"/>
              </a:ext>
            </a:extLst>
          </p:cNvPr>
          <p:cNvSpPr txBox="1"/>
          <p:nvPr/>
        </p:nvSpPr>
        <p:spPr>
          <a:xfrm>
            <a:off x="3065050" y="2532330"/>
            <a:ext cx="15075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algn="ctr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15 %</a:t>
            </a:r>
          </a:p>
          <a:p>
            <a:pPr marL="173038" algn="ctr"/>
            <a:r>
              <a:rPr lang="cs-CZ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Obojí stejně často</a:t>
            </a:r>
          </a:p>
        </p:txBody>
      </p:sp>
      <p:sp>
        <p:nvSpPr>
          <p:cNvPr id="44" name="Rovná se 43">
            <a:extLst>
              <a:ext uri="{FF2B5EF4-FFF2-40B4-BE49-F238E27FC236}">
                <a16:creationId xmlns:a16="http://schemas.microsoft.com/office/drawing/2014/main" id="{C6323AB3-713C-47C3-8204-4890DDC5871E}"/>
              </a:ext>
            </a:extLst>
          </p:cNvPr>
          <p:cNvSpPr/>
          <p:nvPr/>
        </p:nvSpPr>
        <p:spPr>
          <a:xfrm>
            <a:off x="3223884" y="2141749"/>
            <a:ext cx="471752" cy="320908"/>
          </a:xfrm>
          <a:prstGeom prst="mathEqual">
            <a:avLst/>
          </a:prstGeom>
          <a:solidFill>
            <a:srgbClr val="B8CFFF"/>
          </a:solidFill>
          <a:ln>
            <a:solidFill>
              <a:srgbClr val="B8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5" name="Obdélník: se zakulacenými rohy 44">
            <a:extLst>
              <a:ext uri="{FF2B5EF4-FFF2-40B4-BE49-F238E27FC236}">
                <a16:creationId xmlns:a16="http://schemas.microsoft.com/office/drawing/2014/main" id="{89BF8490-4EB9-440D-8850-04657088E799}"/>
              </a:ext>
            </a:extLst>
          </p:cNvPr>
          <p:cNvSpPr/>
          <p:nvPr/>
        </p:nvSpPr>
        <p:spPr>
          <a:xfrm>
            <a:off x="200052" y="3387170"/>
            <a:ext cx="2057627" cy="1128796"/>
          </a:xfrm>
          <a:prstGeom prst="roundRect">
            <a:avLst>
              <a:gd name="adj" fmla="val 1750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6" name="Group 356">
            <a:extLst>
              <a:ext uri="{FF2B5EF4-FFF2-40B4-BE49-F238E27FC236}">
                <a16:creationId xmlns:a16="http://schemas.microsoft.com/office/drawing/2014/main" id="{F1C5C55C-82F5-4856-A3DF-8670A9CDBBAD}"/>
              </a:ext>
            </a:extLst>
          </p:cNvPr>
          <p:cNvGrpSpPr>
            <a:grpSpLocks noChangeAspect="1"/>
          </p:cNvGrpSpPr>
          <p:nvPr/>
        </p:nvGrpSpPr>
        <p:grpSpPr>
          <a:xfrm>
            <a:off x="1763246" y="2092118"/>
            <a:ext cx="524819" cy="343653"/>
            <a:chOff x="7562850" y="4789488"/>
            <a:chExt cx="446088" cy="292100"/>
          </a:xfrm>
          <a:solidFill>
            <a:srgbClr val="FCC207"/>
          </a:solidFill>
        </p:grpSpPr>
        <p:sp>
          <p:nvSpPr>
            <p:cNvPr id="47" name="Freeform 493">
              <a:extLst>
                <a:ext uri="{FF2B5EF4-FFF2-40B4-BE49-F238E27FC236}">
                  <a16:creationId xmlns:a16="http://schemas.microsoft.com/office/drawing/2014/main" id="{8A597CCB-DB93-4B03-AB86-5FADA85CE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237" y="4789488"/>
              <a:ext cx="339725" cy="247650"/>
            </a:xfrm>
            <a:custGeom>
              <a:avLst/>
              <a:gdLst/>
              <a:ahLst/>
              <a:cxnLst>
                <a:cxn ang="0">
                  <a:pos x="307" y="253"/>
                </a:cxn>
                <a:cxn ang="0">
                  <a:pos x="38" y="253"/>
                </a:cxn>
                <a:cxn ang="0">
                  <a:pos x="0" y="214"/>
                </a:cxn>
                <a:cxn ang="0">
                  <a:pos x="0" y="38"/>
                </a:cxn>
                <a:cxn ang="0">
                  <a:pos x="38" y="0"/>
                </a:cxn>
                <a:cxn ang="0">
                  <a:pos x="307" y="0"/>
                </a:cxn>
                <a:cxn ang="0">
                  <a:pos x="345" y="38"/>
                </a:cxn>
                <a:cxn ang="0">
                  <a:pos x="345" y="214"/>
                </a:cxn>
                <a:cxn ang="0">
                  <a:pos x="307" y="253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19" y="214"/>
                </a:cxn>
                <a:cxn ang="0">
                  <a:pos x="38" y="234"/>
                </a:cxn>
                <a:cxn ang="0">
                  <a:pos x="307" y="234"/>
                </a:cxn>
                <a:cxn ang="0">
                  <a:pos x="326" y="214"/>
                </a:cxn>
                <a:cxn ang="0">
                  <a:pos x="326" y="38"/>
                </a:cxn>
                <a:cxn ang="0">
                  <a:pos x="307" y="19"/>
                </a:cxn>
                <a:cxn ang="0">
                  <a:pos x="38" y="19"/>
                </a:cxn>
              </a:cxnLst>
              <a:rect l="0" t="0" r="r" b="b"/>
              <a:pathLst>
                <a:path w="345" h="253">
                  <a:moveTo>
                    <a:pt x="307" y="253"/>
                  </a:moveTo>
                  <a:cubicBezTo>
                    <a:pt x="38" y="253"/>
                    <a:pt x="38" y="253"/>
                    <a:pt x="38" y="253"/>
                  </a:cubicBezTo>
                  <a:cubicBezTo>
                    <a:pt x="17" y="253"/>
                    <a:pt x="0" y="235"/>
                    <a:pt x="0" y="21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8" y="0"/>
                    <a:pt x="345" y="17"/>
                    <a:pt x="345" y="38"/>
                  </a:cubicBezTo>
                  <a:cubicBezTo>
                    <a:pt x="345" y="214"/>
                    <a:pt x="345" y="214"/>
                    <a:pt x="345" y="214"/>
                  </a:cubicBezTo>
                  <a:cubicBezTo>
                    <a:pt x="345" y="235"/>
                    <a:pt x="328" y="253"/>
                    <a:pt x="307" y="253"/>
                  </a:cubicBezTo>
                  <a:close/>
                  <a:moveTo>
                    <a:pt x="38" y="19"/>
                  </a:moveTo>
                  <a:cubicBezTo>
                    <a:pt x="28" y="19"/>
                    <a:pt x="19" y="28"/>
                    <a:pt x="19" y="38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25"/>
                    <a:pt x="28" y="234"/>
                    <a:pt x="38" y="234"/>
                  </a:cubicBezTo>
                  <a:cubicBezTo>
                    <a:pt x="307" y="234"/>
                    <a:pt x="307" y="234"/>
                    <a:pt x="307" y="234"/>
                  </a:cubicBezTo>
                  <a:cubicBezTo>
                    <a:pt x="317" y="234"/>
                    <a:pt x="326" y="225"/>
                    <a:pt x="326" y="214"/>
                  </a:cubicBezTo>
                  <a:cubicBezTo>
                    <a:pt x="326" y="38"/>
                    <a:pt x="326" y="38"/>
                    <a:pt x="326" y="38"/>
                  </a:cubicBezTo>
                  <a:cubicBezTo>
                    <a:pt x="326" y="28"/>
                    <a:pt x="317" y="19"/>
                    <a:pt x="307" y="19"/>
                  </a:cubicBezTo>
                  <a:cubicBezTo>
                    <a:pt x="38" y="19"/>
                    <a:pt x="38" y="19"/>
                    <a:pt x="38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94">
              <a:extLst>
                <a:ext uri="{FF2B5EF4-FFF2-40B4-BE49-F238E27FC236}">
                  <a16:creationId xmlns:a16="http://schemas.microsoft.com/office/drawing/2014/main" id="{1510F1D0-4AF5-4C40-9005-DAB21CABA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2850" y="5000625"/>
              <a:ext cx="446088" cy="80963"/>
            </a:xfrm>
            <a:custGeom>
              <a:avLst/>
              <a:gdLst/>
              <a:ahLst/>
              <a:cxnLst>
                <a:cxn ang="0">
                  <a:pos x="444" y="48"/>
                </a:cxn>
                <a:cxn ang="0">
                  <a:pos x="406" y="14"/>
                </a:cxn>
                <a:cxn ang="0">
                  <a:pos x="388" y="0"/>
                </a:cxn>
                <a:cxn ang="0">
                  <a:pos x="65" y="0"/>
                </a:cxn>
                <a:cxn ang="0">
                  <a:pos x="47" y="14"/>
                </a:cxn>
                <a:cxn ang="0">
                  <a:pos x="9" y="48"/>
                </a:cxn>
                <a:cxn ang="0">
                  <a:pos x="0" y="69"/>
                </a:cxn>
                <a:cxn ang="0">
                  <a:pos x="12" y="82"/>
                </a:cxn>
                <a:cxn ang="0">
                  <a:pos x="441" y="82"/>
                </a:cxn>
                <a:cxn ang="0">
                  <a:pos x="453" y="69"/>
                </a:cxn>
                <a:cxn ang="0">
                  <a:pos x="444" y="48"/>
                </a:cxn>
                <a:cxn ang="0">
                  <a:pos x="269" y="54"/>
                </a:cxn>
                <a:cxn ang="0">
                  <a:pos x="184" y="54"/>
                </a:cxn>
                <a:cxn ang="0">
                  <a:pos x="181" y="50"/>
                </a:cxn>
                <a:cxn ang="0">
                  <a:pos x="183" y="43"/>
                </a:cxn>
                <a:cxn ang="0">
                  <a:pos x="191" y="32"/>
                </a:cxn>
                <a:cxn ang="0">
                  <a:pos x="198" y="28"/>
                </a:cxn>
                <a:cxn ang="0">
                  <a:pos x="255" y="28"/>
                </a:cxn>
                <a:cxn ang="0">
                  <a:pos x="262" y="32"/>
                </a:cxn>
                <a:cxn ang="0">
                  <a:pos x="270" y="43"/>
                </a:cxn>
                <a:cxn ang="0">
                  <a:pos x="272" y="50"/>
                </a:cxn>
                <a:cxn ang="0">
                  <a:pos x="269" y="54"/>
                </a:cxn>
              </a:cxnLst>
              <a:rect l="0" t="0" r="r" b="b"/>
              <a:pathLst>
                <a:path w="453" h="82">
                  <a:moveTo>
                    <a:pt x="444" y="48"/>
                  </a:moveTo>
                  <a:cubicBezTo>
                    <a:pt x="406" y="14"/>
                    <a:pt x="406" y="14"/>
                    <a:pt x="406" y="14"/>
                  </a:cubicBezTo>
                  <a:cubicBezTo>
                    <a:pt x="397" y="6"/>
                    <a:pt x="399" y="0"/>
                    <a:pt x="38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4" y="0"/>
                    <a:pt x="56" y="6"/>
                    <a:pt x="47" y="1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52"/>
                    <a:pt x="0" y="62"/>
                    <a:pt x="0" y="69"/>
                  </a:cubicBezTo>
                  <a:cubicBezTo>
                    <a:pt x="0" y="76"/>
                    <a:pt x="5" y="82"/>
                    <a:pt x="12" y="82"/>
                  </a:cubicBezTo>
                  <a:cubicBezTo>
                    <a:pt x="441" y="82"/>
                    <a:pt x="441" y="82"/>
                    <a:pt x="441" y="82"/>
                  </a:cubicBezTo>
                  <a:cubicBezTo>
                    <a:pt x="448" y="82"/>
                    <a:pt x="453" y="76"/>
                    <a:pt x="453" y="69"/>
                  </a:cubicBezTo>
                  <a:cubicBezTo>
                    <a:pt x="453" y="62"/>
                    <a:pt x="449" y="52"/>
                    <a:pt x="444" y="48"/>
                  </a:cubicBezTo>
                  <a:close/>
                  <a:moveTo>
                    <a:pt x="269" y="54"/>
                  </a:moveTo>
                  <a:cubicBezTo>
                    <a:pt x="184" y="54"/>
                    <a:pt x="184" y="54"/>
                    <a:pt x="184" y="54"/>
                  </a:cubicBezTo>
                  <a:cubicBezTo>
                    <a:pt x="182" y="54"/>
                    <a:pt x="181" y="52"/>
                    <a:pt x="181" y="50"/>
                  </a:cubicBezTo>
                  <a:cubicBezTo>
                    <a:pt x="181" y="47"/>
                    <a:pt x="182" y="44"/>
                    <a:pt x="183" y="43"/>
                  </a:cubicBezTo>
                  <a:cubicBezTo>
                    <a:pt x="191" y="32"/>
                    <a:pt x="191" y="32"/>
                    <a:pt x="191" y="32"/>
                  </a:cubicBezTo>
                  <a:cubicBezTo>
                    <a:pt x="192" y="30"/>
                    <a:pt x="196" y="28"/>
                    <a:pt x="198" y="28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7" y="28"/>
                    <a:pt x="260" y="30"/>
                    <a:pt x="262" y="32"/>
                  </a:cubicBezTo>
                  <a:cubicBezTo>
                    <a:pt x="270" y="43"/>
                    <a:pt x="270" y="43"/>
                    <a:pt x="270" y="43"/>
                  </a:cubicBezTo>
                  <a:cubicBezTo>
                    <a:pt x="271" y="44"/>
                    <a:pt x="272" y="47"/>
                    <a:pt x="272" y="50"/>
                  </a:cubicBezTo>
                  <a:cubicBezTo>
                    <a:pt x="272" y="52"/>
                    <a:pt x="270" y="54"/>
                    <a:pt x="269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95">
              <a:extLst>
                <a:ext uri="{FF2B5EF4-FFF2-40B4-BE49-F238E27FC236}">
                  <a16:creationId xmlns:a16="http://schemas.microsoft.com/office/drawing/2014/main" id="{6B62931E-4C5F-45BF-9BF0-8236BE1F3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012" y="4833938"/>
              <a:ext cx="120650" cy="146050"/>
            </a:xfrm>
            <a:custGeom>
              <a:avLst/>
              <a:gdLst/>
              <a:ahLst/>
              <a:cxnLst>
                <a:cxn ang="0">
                  <a:pos x="123" y="91"/>
                </a:cxn>
                <a:cxn ang="0">
                  <a:pos x="112" y="107"/>
                </a:cxn>
                <a:cxn ang="0">
                  <a:pos x="92" y="112"/>
                </a:cxn>
                <a:cxn ang="0">
                  <a:pos x="78" y="109"/>
                </a:cxn>
                <a:cxn ang="0">
                  <a:pos x="70" y="98"/>
                </a:cxn>
                <a:cxn ang="0">
                  <a:pos x="82" y="84"/>
                </a:cxn>
                <a:cxn ang="0">
                  <a:pos x="101" y="79"/>
                </a:cxn>
                <a:cxn ang="0">
                  <a:pos x="114" y="82"/>
                </a:cxn>
                <a:cxn ang="0">
                  <a:pos x="114" y="36"/>
                </a:cxn>
                <a:cxn ang="0">
                  <a:pos x="52" y="63"/>
                </a:cxn>
                <a:cxn ang="0">
                  <a:pos x="52" y="127"/>
                </a:cxn>
                <a:cxn ang="0">
                  <a:pos x="41" y="142"/>
                </a:cxn>
                <a:cxn ang="0">
                  <a:pos x="22" y="148"/>
                </a:cxn>
                <a:cxn ang="0">
                  <a:pos x="8" y="145"/>
                </a:cxn>
                <a:cxn ang="0">
                  <a:pos x="0" y="135"/>
                </a:cxn>
                <a:cxn ang="0">
                  <a:pos x="12" y="120"/>
                </a:cxn>
                <a:cxn ang="0">
                  <a:pos x="31" y="116"/>
                </a:cxn>
                <a:cxn ang="0">
                  <a:pos x="43" y="118"/>
                </a:cxn>
                <a:cxn ang="0">
                  <a:pos x="43" y="36"/>
                </a:cxn>
                <a:cxn ang="0">
                  <a:pos x="123" y="0"/>
                </a:cxn>
                <a:cxn ang="0">
                  <a:pos x="123" y="91"/>
                </a:cxn>
              </a:cxnLst>
              <a:rect l="0" t="0" r="r" b="b"/>
              <a:pathLst>
                <a:path w="123" h="148">
                  <a:moveTo>
                    <a:pt x="123" y="91"/>
                  </a:moveTo>
                  <a:cubicBezTo>
                    <a:pt x="123" y="97"/>
                    <a:pt x="119" y="102"/>
                    <a:pt x="112" y="107"/>
                  </a:cubicBezTo>
                  <a:cubicBezTo>
                    <a:pt x="106" y="110"/>
                    <a:pt x="99" y="112"/>
                    <a:pt x="92" y="112"/>
                  </a:cubicBezTo>
                  <a:cubicBezTo>
                    <a:pt x="87" y="112"/>
                    <a:pt x="82" y="111"/>
                    <a:pt x="78" y="109"/>
                  </a:cubicBezTo>
                  <a:cubicBezTo>
                    <a:pt x="72" y="107"/>
                    <a:pt x="70" y="103"/>
                    <a:pt x="70" y="98"/>
                  </a:cubicBezTo>
                  <a:cubicBezTo>
                    <a:pt x="70" y="93"/>
                    <a:pt x="74" y="88"/>
                    <a:pt x="82" y="84"/>
                  </a:cubicBezTo>
                  <a:cubicBezTo>
                    <a:pt x="88" y="81"/>
                    <a:pt x="95" y="79"/>
                    <a:pt x="101" y="79"/>
                  </a:cubicBezTo>
                  <a:cubicBezTo>
                    <a:pt x="106" y="79"/>
                    <a:pt x="110" y="80"/>
                    <a:pt x="114" y="82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2" y="133"/>
                    <a:pt x="49" y="138"/>
                    <a:pt x="41" y="142"/>
                  </a:cubicBezTo>
                  <a:cubicBezTo>
                    <a:pt x="35" y="146"/>
                    <a:pt x="28" y="148"/>
                    <a:pt x="22" y="148"/>
                  </a:cubicBezTo>
                  <a:cubicBezTo>
                    <a:pt x="16" y="148"/>
                    <a:pt x="12" y="147"/>
                    <a:pt x="8" y="145"/>
                  </a:cubicBezTo>
                  <a:cubicBezTo>
                    <a:pt x="2" y="143"/>
                    <a:pt x="0" y="139"/>
                    <a:pt x="0" y="135"/>
                  </a:cubicBezTo>
                  <a:cubicBezTo>
                    <a:pt x="0" y="129"/>
                    <a:pt x="4" y="124"/>
                    <a:pt x="12" y="120"/>
                  </a:cubicBezTo>
                  <a:cubicBezTo>
                    <a:pt x="18" y="117"/>
                    <a:pt x="25" y="116"/>
                    <a:pt x="31" y="116"/>
                  </a:cubicBezTo>
                  <a:cubicBezTo>
                    <a:pt x="36" y="116"/>
                    <a:pt x="40" y="116"/>
                    <a:pt x="43" y="11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AA6A976-9235-40DB-9405-BBAE147FE8CC}"/>
              </a:ext>
            </a:extLst>
          </p:cNvPr>
          <p:cNvSpPr txBox="1"/>
          <p:nvPr/>
        </p:nvSpPr>
        <p:spPr>
          <a:xfrm>
            <a:off x="4468242" y="1383002"/>
            <a:ext cx="4003742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0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NA JAKÉM PŘIJÍMAČI DĚTI RÁDIO ČASTĚJI POSLOUCHAJÍ?</a:t>
            </a:r>
          </a:p>
        </p:txBody>
      </p:sp>
      <p:sp>
        <p:nvSpPr>
          <p:cNvPr id="52" name="Obdélník: se zakulacenými rohy 51">
            <a:extLst>
              <a:ext uri="{FF2B5EF4-FFF2-40B4-BE49-F238E27FC236}">
                <a16:creationId xmlns:a16="http://schemas.microsoft.com/office/drawing/2014/main" id="{FDF522BE-AD8F-43E3-81B3-729A31384477}"/>
              </a:ext>
            </a:extLst>
          </p:cNvPr>
          <p:cNvSpPr/>
          <p:nvPr/>
        </p:nvSpPr>
        <p:spPr>
          <a:xfrm>
            <a:off x="4716016" y="3387170"/>
            <a:ext cx="792000" cy="49918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Na klasickém rádiu v autě</a:t>
            </a:r>
            <a:endParaRPr lang="cs-CZ" sz="5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4" name="Obdélník: se zakulacenými rohy 53">
            <a:extLst>
              <a:ext uri="{FF2B5EF4-FFF2-40B4-BE49-F238E27FC236}">
                <a16:creationId xmlns:a16="http://schemas.microsoft.com/office/drawing/2014/main" id="{3D9E813A-3766-4A48-B326-4AAA2BC8C69F}"/>
              </a:ext>
            </a:extLst>
          </p:cNvPr>
          <p:cNvSpPr/>
          <p:nvPr/>
        </p:nvSpPr>
        <p:spPr>
          <a:xfrm>
            <a:off x="8172488" y="3387170"/>
            <a:ext cx="792000" cy="49918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Na televizi</a:t>
            </a:r>
            <a:endParaRPr lang="cs-CZ" sz="5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5" name="Obdélník: se zakulacenými rohy 54">
            <a:extLst>
              <a:ext uri="{FF2B5EF4-FFF2-40B4-BE49-F238E27FC236}">
                <a16:creationId xmlns:a16="http://schemas.microsoft.com/office/drawing/2014/main" id="{169FC7BF-C5C8-44D8-83B0-7F9373C18FED}"/>
              </a:ext>
            </a:extLst>
          </p:cNvPr>
          <p:cNvSpPr/>
          <p:nvPr/>
        </p:nvSpPr>
        <p:spPr>
          <a:xfrm>
            <a:off x="5580134" y="3387170"/>
            <a:ext cx="792000" cy="49918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Na klasickém rádiu doma</a:t>
            </a:r>
            <a:endParaRPr lang="cs-CZ" sz="5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6" name="Obdélník: se zakulacenými rohy 55">
            <a:extLst>
              <a:ext uri="{FF2B5EF4-FFF2-40B4-BE49-F238E27FC236}">
                <a16:creationId xmlns:a16="http://schemas.microsoft.com/office/drawing/2014/main" id="{7AA22743-55EE-4673-9A2D-BEA24F47A53C}"/>
              </a:ext>
            </a:extLst>
          </p:cNvPr>
          <p:cNvSpPr/>
          <p:nvPr/>
        </p:nvSpPr>
        <p:spPr>
          <a:xfrm>
            <a:off x="6444252" y="3387170"/>
            <a:ext cx="792000" cy="49918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Na mobilu,</a:t>
            </a:r>
          </a:p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tabletu,</a:t>
            </a:r>
          </a:p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mp3</a:t>
            </a:r>
            <a:endParaRPr lang="cs-CZ" sz="5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7" name="Obdélník: se zakulacenými rohy 56">
            <a:extLst>
              <a:ext uri="{FF2B5EF4-FFF2-40B4-BE49-F238E27FC236}">
                <a16:creationId xmlns:a16="http://schemas.microsoft.com/office/drawing/2014/main" id="{26FC8295-F7DB-432A-A9AF-51952B764DF2}"/>
              </a:ext>
            </a:extLst>
          </p:cNvPr>
          <p:cNvSpPr/>
          <p:nvPr/>
        </p:nvSpPr>
        <p:spPr>
          <a:xfrm>
            <a:off x="7308370" y="3387170"/>
            <a:ext cx="792000" cy="499180"/>
          </a:xfrm>
          <a:prstGeom prst="roundRect">
            <a:avLst>
              <a:gd name="adj" fmla="val 1750"/>
            </a:avLst>
          </a:prstGeom>
          <a:solidFill>
            <a:srgbClr val="D9E5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  <a:latin typeface="Calibri" pitchFamily="34" charset="0"/>
              </a:rPr>
              <a:t>Na počítači</a:t>
            </a:r>
            <a:endParaRPr lang="cs-CZ" sz="50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63" name="Group 131">
            <a:extLst>
              <a:ext uri="{FF2B5EF4-FFF2-40B4-BE49-F238E27FC236}">
                <a16:creationId xmlns:a16="http://schemas.microsoft.com/office/drawing/2014/main" id="{FBDB64AA-2608-4D0E-A10C-23310AEAB9BE}"/>
              </a:ext>
            </a:extLst>
          </p:cNvPr>
          <p:cNvGrpSpPr>
            <a:grpSpLocks noChangeAspect="1"/>
          </p:cNvGrpSpPr>
          <p:nvPr/>
        </p:nvGrpSpPr>
        <p:grpSpPr>
          <a:xfrm>
            <a:off x="4910003" y="4131476"/>
            <a:ext cx="486758" cy="236003"/>
            <a:chOff x="5451476" y="2281238"/>
            <a:chExt cx="471488" cy="228600"/>
          </a:xfrm>
          <a:solidFill>
            <a:srgbClr val="B8CFFF"/>
          </a:solidFill>
        </p:grpSpPr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85C76329-1920-424A-A589-F26D1E99D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1476" y="2281238"/>
              <a:ext cx="471488" cy="185738"/>
            </a:xfrm>
            <a:custGeom>
              <a:avLst/>
              <a:gdLst/>
              <a:ahLst/>
              <a:cxnLst>
                <a:cxn ang="0">
                  <a:pos x="29" y="157"/>
                </a:cxn>
                <a:cxn ang="0">
                  <a:pos x="42" y="157"/>
                </a:cxn>
                <a:cxn ang="0">
                  <a:pos x="54" y="157"/>
                </a:cxn>
                <a:cxn ang="0">
                  <a:pos x="54" y="156"/>
                </a:cxn>
                <a:cxn ang="0">
                  <a:pos x="99" y="111"/>
                </a:cxn>
                <a:cxn ang="0">
                  <a:pos x="144" y="156"/>
                </a:cxn>
                <a:cxn ang="0">
                  <a:pos x="144" y="157"/>
                </a:cxn>
                <a:cxn ang="0">
                  <a:pos x="262" y="157"/>
                </a:cxn>
                <a:cxn ang="0">
                  <a:pos x="261" y="156"/>
                </a:cxn>
                <a:cxn ang="0">
                  <a:pos x="307" y="111"/>
                </a:cxn>
                <a:cxn ang="0">
                  <a:pos x="341" y="127"/>
                </a:cxn>
                <a:cxn ang="0">
                  <a:pos x="351" y="150"/>
                </a:cxn>
                <a:cxn ang="0">
                  <a:pos x="352" y="156"/>
                </a:cxn>
                <a:cxn ang="0">
                  <a:pos x="352" y="157"/>
                </a:cxn>
                <a:cxn ang="0">
                  <a:pos x="371" y="157"/>
                </a:cxn>
                <a:cxn ang="0">
                  <a:pos x="396" y="126"/>
                </a:cxn>
                <a:cxn ang="0">
                  <a:pos x="375" y="95"/>
                </a:cxn>
                <a:cxn ang="0">
                  <a:pos x="342" y="20"/>
                </a:cxn>
                <a:cxn ang="0">
                  <a:pos x="159" y="20"/>
                </a:cxn>
                <a:cxn ang="0">
                  <a:pos x="107" y="71"/>
                </a:cxn>
                <a:cxn ang="0">
                  <a:pos x="19" y="88"/>
                </a:cxn>
                <a:cxn ang="0">
                  <a:pos x="13" y="112"/>
                </a:cxn>
                <a:cxn ang="0">
                  <a:pos x="3" y="112"/>
                </a:cxn>
                <a:cxn ang="0">
                  <a:pos x="29" y="157"/>
                </a:cxn>
                <a:cxn ang="0">
                  <a:pos x="265" y="23"/>
                </a:cxn>
                <a:cxn ang="0">
                  <a:pos x="317" y="33"/>
                </a:cxn>
                <a:cxn ang="0">
                  <a:pos x="328" y="42"/>
                </a:cxn>
                <a:cxn ang="0">
                  <a:pos x="335" y="62"/>
                </a:cxn>
                <a:cxn ang="0">
                  <a:pos x="328" y="70"/>
                </a:cxn>
                <a:cxn ang="0">
                  <a:pos x="272" y="70"/>
                </a:cxn>
                <a:cxn ang="0">
                  <a:pos x="263" y="62"/>
                </a:cxn>
                <a:cxn ang="0">
                  <a:pos x="258" y="31"/>
                </a:cxn>
                <a:cxn ang="0">
                  <a:pos x="265" y="23"/>
                </a:cxn>
                <a:cxn ang="0">
                  <a:pos x="167" y="63"/>
                </a:cxn>
                <a:cxn ang="0">
                  <a:pos x="173" y="40"/>
                </a:cxn>
                <a:cxn ang="0">
                  <a:pos x="183" y="30"/>
                </a:cxn>
                <a:cxn ang="0">
                  <a:pos x="237" y="23"/>
                </a:cxn>
                <a:cxn ang="0">
                  <a:pos x="246" y="30"/>
                </a:cxn>
                <a:cxn ang="0">
                  <a:pos x="251" y="62"/>
                </a:cxn>
                <a:cxn ang="0">
                  <a:pos x="245" y="70"/>
                </a:cxn>
                <a:cxn ang="0">
                  <a:pos x="173" y="70"/>
                </a:cxn>
                <a:cxn ang="0">
                  <a:pos x="167" y="63"/>
                </a:cxn>
                <a:cxn ang="0">
                  <a:pos x="138" y="64"/>
                </a:cxn>
                <a:cxn ang="0">
                  <a:pos x="158" y="42"/>
                </a:cxn>
                <a:cxn ang="0">
                  <a:pos x="161" y="44"/>
                </a:cxn>
                <a:cxn ang="0">
                  <a:pos x="156" y="63"/>
                </a:cxn>
                <a:cxn ang="0">
                  <a:pos x="146" y="70"/>
                </a:cxn>
                <a:cxn ang="0">
                  <a:pos x="141" y="70"/>
                </a:cxn>
                <a:cxn ang="0">
                  <a:pos x="138" y="64"/>
                </a:cxn>
                <a:cxn ang="0">
                  <a:pos x="21" y="99"/>
                </a:cxn>
                <a:cxn ang="0">
                  <a:pos x="32" y="92"/>
                </a:cxn>
                <a:cxn ang="0">
                  <a:pos x="31" y="105"/>
                </a:cxn>
                <a:cxn ang="0">
                  <a:pos x="24" y="112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21" y="99"/>
                </a:cxn>
              </a:cxnLst>
              <a:rect l="0" t="0" r="r" b="b"/>
              <a:pathLst>
                <a:path w="396" h="157">
                  <a:moveTo>
                    <a:pt x="29" y="157"/>
                  </a:moveTo>
                  <a:cubicBezTo>
                    <a:pt x="42" y="157"/>
                    <a:pt x="42" y="157"/>
                    <a:pt x="42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4" y="131"/>
                    <a:pt x="74" y="111"/>
                    <a:pt x="99" y="111"/>
                  </a:cubicBezTo>
                  <a:cubicBezTo>
                    <a:pt x="124" y="111"/>
                    <a:pt x="144" y="131"/>
                    <a:pt x="144" y="156"/>
                  </a:cubicBezTo>
                  <a:cubicBezTo>
                    <a:pt x="144" y="156"/>
                    <a:pt x="144" y="156"/>
                    <a:pt x="144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2" y="156"/>
                    <a:pt x="261" y="156"/>
                    <a:pt x="261" y="156"/>
                  </a:cubicBezTo>
                  <a:cubicBezTo>
                    <a:pt x="261" y="131"/>
                    <a:pt x="282" y="111"/>
                    <a:pt x="307" y="111"/>
                  </a:cubicBezTo>
                  <a:cubicBezTo>
                    <a:pt x="320" y="111"/>
                    <a:pt x="333" y="117"/>
                    <a:pt x="341" y="127"/>
                  </a:cubicBezTo>
                  <a:cubicBezTo>
                    <a:pt x="346" y="134"/>
                    <a:pt x="350" y="141"/>
                    <a:pt x="351" y="150"/>
                  </a:cubicBezTo>
                  <a:cubicBezTo>
                    <a:pt x="351" y="152"/>
                    <a:pt x="352" y="154"/>
                    <a:pt x="352" y="156"/>
                  </a:cubicBezTo>
                  <a:cubicBezTo>
                    <a:pt x="352" y="156"/>
                    <a:pt x="352" y="156"/>
                    <a:pt x="352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85" y="157"/>
                    <a:pt x="396" y="143"/>
                    <a:pt x="396" y="126"/>
                  </a:cubicBezTo>
                  <a:cubicBezTo>
                    <a:pt x="396" y="110"/>
                    <a:pt x="387" y="97"/>
                    <a:pt x="375" y="95"/>
                  </a:cubicBezTo>
                  <a:cubicBezTo>
                    <a:pt x="379" y="61"/>
                    <a:pt x="350" y="20"/>
                    <a:pt x="342" y="20"/>
                  </a:cubicBezTo>
                  <a:cubicBezTo>
                    <a:pt x="281" y="0"/>
                    <a:pt x="220" y="0"/>
                    <a:pt x="159" y="20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7" y="71"/>
                    <a:pt x="27" y="83"/>
                    <a:pt x="19" y="88"/>
                  </a:cubicBezTo>
                  <a:cubicBezTo>
                    <a:pt x="11" y="94"/>
                    <a:pt x="13" y="109"/>
                    <a:pt x="13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0" y="132"/>
                    <a:pt x="10" y="148"/>
                    <a:pt x="29" y="157"/>
                  </a:cubicBezTo>
                  <a:close/>
                  <a:moveTo>
                    <a:pt x="265" y="23"/>
                  </a:moveTo>
                  <a:cubicBezTo>
                    <a:pt x="282" y="25"/>
                    <a:pt x="299" y="28"/>
                    <a:pt x="317" y="33"/>
                  </a:cubicBezTo>
                  <a:cubicBezTo>
                    <a:pt x="321" y="34"/>
                    <a:pt x="326" y="37"/>
                    <a:pt x="328" y="42"/>
                  </a:cubicBezTo>
                  <a:cubicBezTo>
                    <a:pt x="331" y="46"/>
                    <a:pt x="334" y="54"/>
                    <a:pt x="335" y="62"/>
                  </a:cubicBezTo>
                  <a:cubicBezTo>
                    <a:pt x="336" y="67"/>
                    <a:pt x="333" y="70"/>
                    <a:pt x="328" y="70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8" y="70"/>
                    <a:pt x="264" y="67"/>
                    <a:pt x="263" y="62"/>
                  </a:cubicBezTo>
                  <a:cubicBezTo>
                    <a:pt x="258" y="31"/>
                    <a:pt x="258" y="31"/>
                    <a:pt x="258" y="31"/>
                  </a:cubicBezTo>
                  <a:cubicBezTo>
                    <a:pt x="257" y="27"/>
                    <a:pt x="261" y="23"/>
                    <a:pt x="265" y="23"/>
                  </a:cubicBezTo>
                  <a:close/>
                  <a:moveTo>
                    <a:pt x="167" y="63"/>
                  </a:moveTo>
                  <a:cubicBezTo>
                    <a:pt x="173" y="40"/>
                    <a:pt x="173" y="40"/>
                    <a:pt x="173" y="40"/>
                  </a:cubicBezTo>
                  <a:cubicBezTo>
                    <a:pt x="174" y="35"/>
                    <a:pt x="178" y="31"/>
                    <a:pt x="183" y="30"/>
                  </a:cubicBezTo>
                  <a:cubicBezTo>
                    <a:pt x="201" y="26"/>
                    <a:pt x="219" y="23"/>
                    <a:pt x="237" y="23"/>
                  </a:cubicBezTo>
                  <a:cubicBezTo>
                    <a:pt x="242" y="22"/>
                    <a:pt x="246" y="26"/>
                    <a:pt x="246" y="30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2" y="67"/>
                    <a:pt x="249" y="70"/>
                    <a:pt x="245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69" y="70"/>
                    <a:pt x="166" y="66"/>
                    <a:pt x="167" y="63"/>
                  </a:cubicBezTo>
                  <a:close/>
                  <a:moveTo>
                    <a:pt x="138" y="64"/>
                  </a:moveTo>
                  <a:cubicBezTo>
                    <a:pt x="158" y="42"/>
                    <a:pt x="158" y="42"/>
                    <a:pt x="158" y="42"/>
                  </a:cubicBezTo>
                  <a:cubicBezTo>
                    <a:pt x="160" y="41"/>
                    <a:pt x="162" y="42"/>
                    <a:pt x="161" y="44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5" y="67"/>
                    <a:pt x="151" y="70"/>
                    <a:pt x="146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8" y="70"/>
                    <a:pt x="136" y="67"/>
                    <a:pt x="138" y="64"/>
                  </a:cubicBezTo>
                  <a:close/>
                  <a:moveTo>
                    <a:pt x="21" y="99"/>
                  </a:moveTo>
                  <a:cubicBezTo>
                    <a:pt x="24" y="93"/>
                    <a:pt x="29" y="90"/>
                    <a:pt x="32" y="92"/>
                  </a:cubicBezTo>
                  <a:cubicBezTo>
                    <a:pt x="35" y="94"/>
                    <a:pt x="35" y="100"/>
                    <a:pt x="31" y="105"/>
                  </a:cubicBezTo>
                  <a:cubicBezTo>
                    <a:pt x="29" y="108"/>
                    <a:pt x="27" y="111"/>
                    <a:pt x="24" y="112"/>
                  </a:cubicBezTo>
                  <a:cubicBezTo>
                    <a:pt x="23" y="112"/>
                    <a:pt x="21" y="113"/>
                    <a:pt x="2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7" y="110"/>
                    <a:pt x="17" y="104"/>
                    <a:pt x="21" y="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8A5EB92B-6A23-4071-8864-09DDC04F89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7676" y="2424113"/>
              <a:ext cx="84138" cy="857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36" y="72"/>
                </a:cxn>
                <a:cxn ang="0">
                  <a:pos x="72" y="37"/>
                </a:cxn>
                <a:cxn ang="0">
                  <a:pos x="72" y="36"/>
                </a:cxn>
                <a:cxn ang="0">
                  <a:pos x="36" y="0"/>
                </a:cxn>
                <a:cxn ang="0">
                  <a:pos x="57" y="37"/>
                </a:cxn>
                <a:cxn ang="0">
                  <a:pos x="36" y="57"/>
                </a:cxn>
                <a:cxn ang="0">
                  <a:pos x="15" y="37"/>
                </a:cxn>
                <a:cxn ang="0">
                  <a:pos x="15" y="36"/>
                </a:cxn>
                <a:cxn ang="0">
                  <a:pos x="36" y="15"/>
                </a:cxn>
                <a:cxn ang="0">
                  <a:pos x="57" y="36"/>
                </a:cxn>
                <a:cxn ang="0">
                  <a:pos x="57" y="37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7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7"/>
                  </a:moveTo>
                  <a:cubicBezTo>
                    <a:pt x="56" y="48"/>
                    <a:pt x="47" y="57"/>
                    <a:pt x="36" y="57"/>
                  </a:cubicBezTo>
                  <a:cubicBezTo>
                    <a:pt x="25" y="57"/>
                    <a:pt x="16" y="48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25"/>
                    <a:pt x="25" y="15"/>
                    <a:pt x="36" y="15"/>
                  </a:cubicBezTo>
                  <a:cubicBezTo>
                    <a:pt x="47" y="15"/>
                    <a:pt x="57" y="25"/>
                    <a:pt x="57" y="36"/>
                  </a:cubicBezTo>
                  <a:cubicBezTo>
                    <a:pt x="57" y="36"/>
                    <a:pt x="57" y="36"/>
                    <a:pt x="57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CD028CE4-74D2-4114-BAEC-CEB96F3EB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2151" y="2424113"/>
              <a:ext cx="87313" cy="85725"/>
            </a:xfrm>
            <a:custGeom>
              <a:avLst/>
              <a:gdLst/>
              <a:ahLst/>
              <a:cxnLst>
                <a:cxn ang="0">
                  <a:pos x="37" y="72"/>
                </a:cxn>
                <a:cxn ang="0">
                  <a:pos x="73" y="37"/>
                </a:cxn>
                <a:cxn ang="0">
                  <a:pos x="73" y="36"/>
                </a:cxn>
                <a:cxn ang="0">
                  <a:pos x="71" y="26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37" y="72"/>
                </a:cxn>
                <a:cxn ang="0">
                  <a:pos x="16" y="36"/>
                </a:cxn>
                <a:cxn ang="0">
                  <a:pos x="37" y="15"/>
                </a:cxn>
                <a:cxn ang="0">
                  <a:pos x="57" y="36"/>
                </a:cxn>
                <a:cxn ang="0">
                  <a:pos x="57" y="37"/>
                </a:cxn>
                <a:cxn ang="0">
                  <a:pos x="37" y="57"/>
                </a:cxn>
                <a:cxn ang="0">
                  <a:pos x="16" y="37"/>
                </a:cxn>
                <a:cxn ang="0">
                  <a:pos x="16" y="36"/>
                </a:cxn>
              </a:cxnLst>
              <a:rect l="0" t="0" r="r" b="b"/>
              <a:pathLst>
                <a:path w="73" h="72">
                  <a:moveTo>
                    <a:pt x="37" y="72"/>
                  </a:moveTo>
                  <a:cubicBezTo>
                    <a:pt x="56" y="72"/>
                    <a:pt x="72" y="56"/>
                    <a:pt x="73" y="3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3"/>
                    <a:pt x="72" y="29"/>
                    <a:pt x="71" y="26"/>
                  </a:cubicBezTo>
                  <a:cubicBezTo>
                    <a:pt x="67" y="11"/>
                    <a:pt x="53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1" y="56"/>
                    <a:pt x="17" y="72"/>
                    <a:pt x="37" y="72"/>
                  </a:cubicBezTo>
                  <a:close/>
                  <a:moveTo>
                    <a:pt x="16" y="36"/>
                  </a:moveTo>
                  <a:cubicBezTo>
                    <a:pt x="16" y="25"/>
                    <a:pt x="25" y="15"/>
                    <a:pt x="37" y="15"/>
                  </a:cubicBezTo>
                  <a:cubicBezTo>
                    <a:pt x="48" y="15"/>
                    <a:pt x="57" y="25"/>
                    <a:pt x="57" y="36"/>
                  </a:cubicBezTo>
                  <a:cubicBezTo>
                    <a:pt x="57" y="36"/>
                    <a:pt x="57" y="36"/>
                    <a:pt x="57" y="37"/>
                  </a:cubicBezTo>
                  <a:cubicBezTo>
                    <a:pt x="57" y="48"/>
                    <a:pt x="48" y="57"/>
                    <a:pt x="37" y="57"/>
                  </a:cubicBezTo>
                  <a:cubicBezTo>
                    <a:pt x="25" y="57"/>
                    <a:pt x="16" y="48"/>
                    <a:pt x="16" y="37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B8CFFF"/>
                </a:solidFill>
              </a:endParaRPr>
            </a:p>
          </p:txBody>
        </p:sp>
      </p:grpSp>
      <p:pic>
        <p:nvPicPr>
          <p:cNvPr id="67" name="Grafický objekt 66" descr="Rádio">
            <a:extLst>
              <a:ext uri="{FF2B5EF4-FFF2-40B4-BE49-F238E27FC236}">
                <a16:creationId xmlns:a16="http://schemas.microsoft.com/office/drawing/2014/main" id="{B944890E-A2E4-4B13-999C-49EC1D588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3538" y="4042427"/>
            <a:ext cx="369781" cy="369781"/>
          </a:xfrm>
          <a:prstGeom prst="rect">
            <a:avLst/>
          </a:prstGeom>
        </p:spPr>
      </p:pic>
      <p:grpSp>
        <p:nvGrpSpPr>
          <p:cNvPr id="68" name="Group 356">
            <a:extLst>
              <a:ext uri="{FF2B5EF4-FFF2-40B4-BE49-F238E27FC236}">
                <a16:creationId xmlns:a16="http://schemas.microsoft.com/office/drawing/2014/main" id="{D74515F9-BDFE-4DCB-BFA0-8ED796643BF5}"/>
              </a:ext>
            </a:extLst>
          </p:cNvPr>
          <p:cNvGrpSpPr>
            <a:grpSpLocks noChangeAspect="1"/>
          </p:cNvGrpSpPr>
          <p:nvPr/>
        </p:nvGrpSpPr>
        <p:grpSpPr>
          <a:xfrm>
            <a:off x="7536309" y="4087722"/>
            <a:ext cx="426371" cy="279189"/>
            <a:chOff x="7562850" y="4789488"/>
            <a:chExt cx="446088" cy="292100"/>
          </a:xfrm>
          <a:solidFill>
            <a:srgbClr val="B8CFFF"/>
          </a:solidFill>
        </p:grpSpPr>
        <p:sp>
          <p:nvSpPr>
            <p:cNvPr id="69" name="Freeform 493">
              <a:extLst>
                <a:ext uri="{FF2B5EF4-FFF2-40B4-BE49-F238E27FC236}">
                  <a16:creationId xmlns:a16="http://schemas.microsoft.com/office/drawing/2014/main" id="{090EE584-65BF-4627-84CA-36B9AAD15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237" y="4789488"/>
              <a:ext cx="339725" cy="247650"/>
            </a:xfrm>
            <a:custGeom>
              <a:avLst/>
              <a:gdLst/>
              <a:ahLst/>
              <a:cxnLst>
                <a:cxn ang="0">
                  <a:pos x="307" y="253"/>
                </a:cxn>
                <a:cxn ang="0">
                  <a:pos x="38" y="253"/>
                </a:cxn>
                <a:cxn ang="0">
                  <a:pos x="0" y="214"/>
                </a:cxn>
                <a:cxn ang="0">
                  <a:pos x="0" y="38"/>
                </a:cxn>
                <a:cxn ang="0">
                  <a:pos x="38" y="0"/>
                </a:cxn>
                <a:cxn ang="0">
                  <a:pos x="307" y="0"/>
                </a:cxn>
                <a:cxn ang="0">
                  <a:pos x="345" y="38"/>
                </a:cxn>
                <a:cxn ang="0">
                  <a:pos x="345" y="214"/>
                </a:cxn>
                <a:cxn ang="0">
                  <a:pos x="307" y="253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19" y="214"/>
                </a:cxn>
                <a:cxn ang="0">
                  <a:pos x="38" y="234"/>
                </a:cxn>
                <a:cxn ang="0">
                  <a:pos x="307" y="234"/>
                </a:cxn>
                <a:cxn ang="0">
                  <a:pos x="326" y="214"/>
                </a:cxn>
                <a:cxn ang="0">
                  <a:pos x="326" y="38"/>
                </a:cxn>
                <a:cxn ang="0">
                  <a:pos x="307" y="19"/>
                </a:cxn>
                <a:cxn ang="0">
                  <a:pos x="38" y="19"/>
                </a:cxn>
              </a:cxnLst>
              <a:rect l="0" t="0" r="r" b="b"/>
              <a:pathLst>
                <a:path w="345" h="253">
                  <a:moveTo>
                    <a:pt x="307" y="253"/>
                  </a:moveTo>
                  <a:cubicBezTo>
                    <a:pt x="38" y="253"/>
                    <a:pt x="38" y="253"/>
                    <a:pt x="38" y="253"/>
                  </a:cubicBezTo>
                  <a:cubicBezTo>
                    <a:pt x="17" y="253"/>
                    <a:pt x="0" y="235"/>
                    <a:pt x="0" y="21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8" y="0"/>
                    <a:pt x="345" y="17"/>
                    <a:pt x="345" y="38"/>
                  </a:cubicBezTo>
                  <a:cubicBezTo>
                    <a:pt x="345" y="214"/>
                    <a:pt x="345" y="214"/>
                    <a:pt x="345" y="214"/>
                  </a:cubicBezTo>
                  <a:cubicBezTo>
                    <a:pt x="345" y="235"/>
                    <a:pt x="328" y="253"/>
                    <a:pt x="307" y="253"/>
                  </a:cubicBezTo>
                  <a:close/>
                  <a:moveTo>
                    <a:pt x="38" y="19"/>
                  </a:moveTo>
                  <a:cubicBezTo>
                    <a:pt x="28" y="19"/>
                    <a:pt x="19" y="28"/>
                    <a:pt x="19" y="38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25"/>
                    <a:pt x="28" y="234"/>
                    <a:pt x="38" y="234"/>
                  </a:cubicBezTo>
                  <a:cubicBezTo>
                    <a:pt x="307" y="234"/>
                    <a:pt x="307" y="234"/>
                    <a:pt x="307" y="234"/>
                  </a:cubicBezTo>
                  <a:cubicBezTo>
                    <a:pt x="317" y="234"/>
                    <a:pt x="326" y="225"/>
                    <a:pt x="326" y="214"/>
                  </a:cubicBezTo>
                  <a:cubicBezTo>
                    <a:pt x="326" y="38"/>
                    <a:pt x="326" y="38"/>
                    <a:pt x="326" y="38"/>
                  </a:cubicBezTo>
                  <a:cubicBezTo>
                    <a:pt x="326" y="28"/>
                    <a:pt x="317" y="19"/>
                    <a:pt x="307" y="19"/>
                  </a:cubicBezTo>
                  <a:cubicBezTo>
                    <a:pt x="38" y="19"/>
                    <a:pt x="38" y="19"/>
                    <a:pt x="38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494">
              <a:extLst>
                <a:ext uri="{FF2B5EF4-FFF2-40B4-BE49-F238E27FC236}">
                  <a16:creationId xmlns:a16="http://schemas.microsoft.com/office/drawing/2014/main" id="{667F38E0-5601-4E7E-BCCF-CF9FC2F2E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2850" y="5000625"/>
              <a:ext cx="446088" cy="80963"/>
            </a:xfrm>
            <a:custGeom>
              <a:avLst/>
              <a:gdLst/>
              <a:ahLst/>
              <a:cxnLst>
                <a:cxn ang="0">
                  <a:pos x="444" y="48"/>
                </a:cxn>
                <a:cxn ang="0">
                  <a:pos x="406" y="14"/>
                </a:cxn>
                <a:cxn ang="0">
                  <a:pos x="388" y="0"/>
                </a:cxn>
                <a:cxn ang="0">
                  <a:pos x="65" y="0"/>
                </a:cxn>
                <a:cxn ang="0">
                  <a:pos x="47" y="14"/>
                </a:cxn>
                <a:cxn ang="0">
                  <a:pos x="9" y="48"/>
                </a:cxn>
                <a:cxn ang="0">
                  <a:pos x="0" y="69"/>
                </a:cxn>
                <a:cxn ang="0">
                  <a:pos x="12" y="82"/>
                </a:cxn>
                <a:cxn ang="0">
                  <a:pos x="441" y="82"/>
                </a:cxn>
                <a:cxn ang="0">
                  <a:pos x="453" y="69"/>
                </a:cxn>
                <a:cxn ang="0">
                  <a:pos x="444" y="48"/>
                </a:cxn>
                <a:cxn ang="0">
                  <a:pos x="269" y="54"/>
                </a:cxn>
                <a:cxn ang="0">
                  <a:pos x="184" y="54"/>
                </a:cxn>
                <a:cxn ang="0">
                  <a:pos x="181" y="50"/>
                </a:cxn>
                <a:cxn ang="0">
                  <a:pos x="183" y="43"/>
                </a:cxn>
                <a:cxn ang="0">
                  <a:pos x="191" y="32"/>
                </a:cxn>
                <a:cxn ang="0">
                  <a:pos x="198" y="28"/>
                </a:cxn>
                <a:cxn ang="0">
                  <a:pos x="255" y="28"/>
                </a:cxn>
                <a:cxn ang="0">
                  <a:pos x="262" y="32"/>
                </a:cxn>
                <a:cxn ang="0">
                  <a:pos x="270" y="43"/>
                </a:cxn>
                <a:cxn ang="0">
                  <a:pos x="272" y="50"/>
                </a:cxn>
                <a:cxn ang="0">
                  <a:pos x="269" y="54"/>
                </a:cxn>
              </a:cxnLst>
              <a:rect l="0" t="0" r="r" b="b"/>
              <a:pathLst>
                <a:path w="453" h="82">
                  <a:moveTo>
                    <a:pt x="444" y="48"/>
                  </a:moveTo>
                  <a:cubicBezTo>
                    <a:pt x="406" y="14"/>
                    <a:pt x="406" y="14"/>
                    <a:pt x="406" y="14"/>
                  </a:cubicBezTo>
                  <a:cubicBezTo>
                    <a:pt x="397" y="6"/>
                    <a:pt x="399" y="0"/>
                    <a:pt x="38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4" y="0"/>
                    <a:pt x="56" y="6"/>
                    <a:pt x="47" y="1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52"/>
                    <a:pt x="0" y="62"/>
                    <a:pt x="0" y="69"/>
                  </a:cubicBezTo>
                  <a:cubicBezTo>
                    <a:pt x="0" y="76"/>
                    <a:pt x="5" y="82"/>
                    <a:pt x="12" y="82"/>
                  </a:cubicBezTo>
                  <a:cubicBezTo>
                    <a:pt x="441" y="82"/>
                    <a:pt x="441" y="82"/>
                    <a:pt x="441" y="82"/>
                  </a:cubicBezTo>
                  <a:cubicBezTo>
                    <a:pt x="448" y="82"/>
                    <a:pt x="453" y="76"/>
                    <a:pt x="453" y="69"/>
                  </a:cubicBezTo>
                  <a:cubicBezTo>
                    <a:pt x="453" y="62"/>
                    <a:pt x="449" y="52"/>
                    <a:pt x="444" y="48"/>
                  </a:cubicBezTo>
                  <a:close/>
                  <a:moveTo>
                    <a:pt x="269" y="54"/>
                  </a:moveTo>
                  <a:cubicBezTo>
                    <a:pt x="184" y="54"/>
                    <a:pt x="184" y="54"/>
                    <a:pt x="184" y="54"/>
                  </a:cubicBezTo>
                  <a:cubicBezTo>
                    <a:pt x="182" y="54"/>
                    <a:pt x="181" y="52"/>
                    <a:pt x="181" y="50"/>
                  </a:cubicBezTo>
                  <a:cubicBezTo>
                    <a:pt x="181" y="47"/>
                    <a:pt x="182" y="44"/>
                    <a:pt x="183" y="43"/>
                  </a:cubicBezTo>
                  <a:cubicBezTo>
                    <a:pt x="191" y="32"/>
                    <a:pt x="191" y="32"/>
                    <a:pt x="191" y="32"/>
                  </a:cubicBezTo>
                  <a:cubicBezTo>
                    <a:pt x="192" y="30"/>
                    <a:pt x="196" y="28"/>
                    <a:pt x="198" y="28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7" y="28"/>
                    <a:pt x="260" y="30"/>
                    <a:pt x="262" y="32"/>
                  </a:cubicBezTo>
                  <a:cubicBezTo>
                    <a:pt x="270" y="43"/>
                    <a:pt x="270" y="43"/>
                    <a:pt x="270" y="43"/>
                  </a:cubicBezTo>
                  <a:cubicBezTo>
                    <a:pt x="271" y="44"/>
                    <a:pt x="272" y="47"/>
                    <a:pt x="272" y="50"/>
                  </a:cubicBezTo>
                  <a:cubicBezTo>
                    <a:pt x="272" y="52"/>
                    <a:pt x="270" y="54"/>
                    <a:pt x="269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495">
              <a:extLst>
                <a:ext uri="{FF2B5EF4-FFF2-40B4-BE49-F238E27FC236}">
                  <a16:creationId xmlns:a16="http://schemas.microsoft.com/office/drawing/2014/main" id="{79B536A6-EB85-4DAF-9D0C-72C613767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012" y="4833938"/>
              <a:ext cx="120650" cy="146050"/>
            </a:xfrm>
            <a:custGeom>
              <a:avLst/>
              <a:gdLst/>
              <a:ahLst/>
              <a:cxnLst>
                <a:cxn ang="0">
                  <a:pos x="123" y="91"/>
                </a:cxn>
                <a:cxn ang="0">
                  <a:pos x="112" y="107"/>
                </a:cxn>
                <a:cxn ang="0">
                  <a:pos x="92" y="112"/>
                </a:cxn>
                <a:cxn ang="0">
                  <a:pos x="78" y="109"/>
                </a:cxn>
                <a:cxn ang="0">
                  <a:pos x="70" y="98"/>
                </a:cxn>
                <a:cxn ang="0">
                  <a:pos x="82" y="84"/>
                </a:cxn>
                <a:cxn ang="0">
                  <a:pos x="101" y="79"/>
                </a:cxn>
                <a:cxn ang="0">
                  <a:pos x="114" y="82"/>
                </a:cxn>
                <a:cxn ang="0">
                  <a:pos x="114" y="36"/>
                </a:cxn>
                <a:cxn ang="0">
                  <a:pos x="52" y="63"/>
                </a:cxn>
                <a:cxn ang="0">
                  <a:pos x="52" y="127"/>
                </a:cxn>
                <a:cxn ang="0">
                  <a:pos x="41" y="142"/>
                </a:cxn>
                <a:cxn ang="0">
                  <a:pos x="22" y="148"/>
                </a:cxn>
                <a:cxn ang="0">
                  <a:pos x="8" y="145"/>
                </a:cxn>
                <a:cxn ang="0">
                  <a:pos x="0" y="135"/>
                </a:cxn>
                <a:cxn ang="0">
                  <a:pos x="12" y="120"/>
                </a:cxn>
                <a:cxn ang="0">
                  <a:pos x="31" y="116"/>
                </a:cxn>
                <a:cxn ang="0">
                  <a:pos x="43" y="118"/>
                </a:cxn>
                <a:cxn ang="0">
                  <a:pos x="43" y="36"/>
                </a:cxn>
                <a:cxn ang="0">
                  <a:pos x="123" y="0"/>
                </a:cxn>
                <a:cxn ang="0">
                  <a:pos x="123" y="91"/>
                </a:cxn>
              </a:cxnLst>
              <a:rect l="0" t="0" r="r" b="b"/>
              <a:pathLst>
                <a:path w="123" h="148">
                  <a:moveTo>
                    <a:pt x="123" y="91"/>
                  </a:moveTo>
                  <a:cubicBezTo>
                    <a:pt x="123" y="97"/>
                    <a:pt x="119" y="102"/>
                    <a:pt x="112" y="107"/>
                  </a:cubicBezTo>
                  <a:cubicBezTo>
                    <a:pt x="106" y="110"/>
                    <a:pt x="99" y="112"/>
                    <a:pt x="92" y="112"/>
                  </a:cubicBezTo>
                  <a:cubicBezTo>
                    <a:pt x="87" y="112"/>
                    <a:pt x="82" y="111"/>
                    <a:pt x="78" y="109"/>
                  </a:cubicBezTo>
                  <a:cubicBezTo>
                    <a:pt x="72" y="107"/>
                    <a:pt x="70" y="103"/>
                    <a:pt x="70" y="98"/>
                  </a:cubicBezTo>
                  <a:cubicBezTo>
                    <a:pt x="70" y="93"/>
                    <a:pt x="74" y="88"/>
                    <a:pt x="82" y="84"/>
                  </a:cubicBezTo>
                  <a:cubicBezTo>
                    <a:pt x="88" y="81"/>
                    <a:pt x="95" y="79"/>
                    <a:pt x="101" y="79"/>
                  </a:cubicBezTo>
                  <a:cubicBezTo>
                    <a:pt x="106" y="79"/>
                    <a:pt x="110" y="80"/>
                    <a:pt x="114" y="82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2" y="133"/>
                    <a:pt x="49" y="138"/>
                    <a:pt x="41" y="142"/>
                  </a:cubicBezTo>
                  <a:cubicBezTo>
                    <a:pt x="35" y="146"/>
                    <a:pt x="28" y="148"/>
                    <a:pt x="22" y="148"/>
                  </a:cubicBezTo>
                  <a:cubicBezTo>
                    <a:pt x="16" y="148"/>
                    <a:pt x="12" y="147"/>
                    <a:pt x="8" y="145"/>
                  </a:cubicBezTo>
                  <a:cubicBezTo>
                    <a:pt x="2" y="143"/>
                    <a:pt x="0" y="139"/>
                    <a:pt x="0" y="135"/>
                  </a:cubicBezTo>
                  <a:cubicBezTo>
                    <a:pt x="0" y="129"/>
                    <a:pt x="4" y="124"/>
                    <a:pt x="12" y="120"/>
                  </a:cubicBezTo>
                  <a:cubicBezTo>
                    <a:pt x="18" y="117"/>
                    <a:pt x="25" y="116"/>
                    <a:pt x="31" y="116"/>
                  </a:cubicBezTo>
                  <a:cubicBezTo>
                    <a:pt x="36" y="116"/>
                    <a:pt x="40" y="116"/>
                    <a:pt x="43" y="11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2" name="Group 212">
            <a:extLst>
              <a:ext uri="{FF2B5EF4-FFF2-40B4-BE49-F238E27FC236}">
                <a16:creationId xmlns:a16="http://schemas.microsoft.com/office/drawing/2014/main" id="{D5F12413-964D-4A46-8BC1-BFA05FA48FE1}"/>
              </a:ext>
            </a:extLst>
          </p:cNvPr>
          <p:cNvGrpSpPr>
            <a:grpSpLocks noChangeAspect="1"/>
          </p:cNvGrpSpPr>
          <p:nvPr/>
        </p:nvGrpSpPr>
        <p:grpSpPr>
          <a:xfrm>
            <a:off x="8404088" y="3924962"/>
            <a:ext cx="418514" cy="441949"/>
            <a:chOff x="5383213" y="398463"/>
            <a:chExt cx="3600450" cy="3802062"/>
          </a:xfrm>
          <a:solidFill>
            <a:srgbClr val="B8CFFF"/>
          </a:solidFill>
        </p:grpSpPr>
        <p:sp>
          <p:nvSpPr>
            <p:cNvPr id="73" name="Oval 36">
              <a:extLst>
                <a:ext uri="{FF2B5EF4-FFF2-40B4-BE49-F238E27FC236}">
                  <a16:creationId xmlns:a16="http://schemas.microsoft.com/office/drawing/2014/main" id="{04DA7263-7CC4-40B4-9A89-9CF12373A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700" y="1646238"/>
              <a:ext cx="842963" cy="46831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CF35BB17-D4E1-4F42-917C-0E4365B12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588" y="442913"/>
              <a:ext cx="506413" cy="1222375"/>
            </a:xfrm>
            <a:custGeom>
              <a:avLst/>
              <a:gdLst/>
              <a:ahLst/>
              <a:cxnLst>
                <a:cxn ang="0">
                  <a:pos x="45" y="770"/>
                </a:cxn>
                <a:cxn ang="0">
                  <a:pos x="0" y="761"/>
                </a:cxn>
                <a:cxn ang="0">
                  <a:pos x="297" y="0"/>
                </a:cxn>
                <a:cxn ang="0">
                  <a:pos x="319" y="5"/>
                </a:cxn>
                <a:cxn ang="0">
                  <a:pos x="45" y="770"/>
                </a:cxn>
              </a:cxnLst>
              <a:rect l="0" t="0" r="r" b="b"/>
              <a:pathLst>
                <a:path w="319" h="770">
                  <a:moveTo>
                    <a:pt x="45" y="770"/>
                  </a:moveTo>
                  <a:lnTo>
                    <a:pt x="0" y="761"/>
                  </a:lnTo>
                  <a:lnTo>
                    <a:pt x="297" y="0"/>
                  </a:lnTo>
                  <a:lnTo>
                    <a:pt x="319" y="5"/>
                  </a:lnTo>
                  <a:lnTo>
                    <a:pt x="45" y="7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45A5CA74-6F39-4134-8DD3-9BBF3278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25" y="398463"/>
              <a:ext cx="130175" cy="98425"/>
            </a:xfrm>
            <a:custGeom>
              <a:avLst/>
              <a:gdLst/>
              <a:ahLst/>
              <a:cxnLst>
                <a:cxn ang="0">
                  <a:pos x="96" y="47"/>
                </a:cxn>
                <a:cxn ang="0">
                  <a:pos x="39" y="72"/>
                </a:cxn>
                <a:cxn ang="0">
                  <a:pos x="7" y="30"/>
                </a:cxn>
                <a:cxn ang="0">
                  <a:pos x="64" y="5"/>
                </a:cxn>
                <a:cxn ang="0">
                  <a:pos x="96" y="47"/>
                </a:cxn>
              </a:cxnLst>
              <a:rect l="0" t="0" r="r" b="b"/>
              <a:pathLst>
                <a:path w="103" h="77">
                  <a:moveTo>
                    <a:pt x="96" y="47"/>
                  </a:moveTo>
                  <a:cubicBezTo>
                    <a:pt x="89" y="66"/>
                    <a:pt x="64" y="77"/>
                    <a:pt x="39" y="72"/>
                  </a:cubicBezTo>
                  <a:cubicBezTo>
                    <a:pt x="15" y="68"/>
                    <a:pt x="0" y="49"/>
                    <a:pt x="7" y="30"/>
                  </a:cubicBezTo>
                  <a:cubicBezTo>
                    <a:pt x="14" y="11"/>
                    <a:pt x="39" y="0"/>
                    <a:pt x="64" y="5"/>
                  </a:cubicBezTo>
                  <a:cubicBezTo>
                    <a:pt x="88" y="9"/>
                    <a:pt x="103" y="28"/>
                    <a:pt x="96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5D9E1555-06B4-40EF-BCBE-75B053530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088" y="892175"/>
              <a:ext cx="952500" cy="1116012"/>
            </a:xfrm>
            <a:custGeom>
              <a:avLst/>
              <a:gdLst/>
              <a:ahLst/>
              <a:cxnLst>
                <a:cxn ang="0">
                  <a:pos x="600" y="687"/>
                </a:cxn>
                <a:cxn ang="0">
                  <a:pos x="563" y="703"/>
                </a:cxn>
                <a:cxn ang="0">
                  <a:pos x="0" y="8"/>
                </a:cxn>
                <a:cxn ang="0">
                  <a:pos x="19" y="0"/>
                </a:cxn>
                <a:cxn ang="0">
                  <a:pos x="600" y="687"/>
                </a:cxn>
              </a:cxnLst>
              <a:rect l="0" t="0" r="r" b="b"/>
              <a:pathLst>
                <a:path w="600" h="703">
                  <a:moveTo>
                    <a:pt x="600" y="687"/>
                  </a:moveTo>
                  <a:lnTo>
                    <a:pt x="563" y="703"/>
                  </a:lnTo>
                  <a:lnTo>
                    <a:pt x="0" y="8"/>
                  </a:lnTo>
                  <a:lnTo>
                    <a:pt x="19" y="0"/>
                  </a:lnTo>
                  <a:lnTo>
                    <a:pt x="600" y="6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849269FB-0D60-481F-8C3C-6B791B1DE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847725"/>
              <a:ext cx="130175" cy="100012"/>
            </a:xfrm>
            <a:custGeom>
              <a:avLst/>
              <a:gdLst/>
              <a:ahLst/>
              <a:cxnLst>
                <a:cxn ang="0">
                  <a:pos x="88" y="24"/>
                </a:cxn>
                <a:cxn ang="0">
                  <a:pos x="77" y="70"/>
                </a:cxn>
                <a:cxn ang="0">
                  <a:pos x="14" y="56"/>
                </a:cxn>
                <a:cxn ang="0">
                  <a:pos x="25" y="9"/>
                </a:cxn>
                <a:cxn ang="0">
                  <a:pos x="88" y="24"/>
                </a:cxn>
              </a:cxnLst>
              <a:rect l="0" t="0" r="r" b="b"/>
              <a:pathLst>
                <a:path w="102" h="79">
                  <a:moveTo>
                    <a:pt x="88" y="24"/>
                  </a:moveTo>
                  <a:cubicBezTo>
                    <a:pt x="102" y="41"/>
                    <a:pt x="97" y="61"/>
                    <a:pt x="77" y="70"/>
                  </a:cubicBezTo>
                  <a:cubicBezTo>
                    <a:pt x="56" y="79"/>
                    <a:pt x="28" y="72"/>
                    <a:pt x="14" y="56"/>
                  </a:cubicBezTo>
                  <a:cubicBezTo>
                    <a:pt x="0" y="39"/>
                    <a:pt x="5" y="18"/>
                    <a:pt x="25" y="9"/>
                  </a:cubicBezTo>
                  <a:cubicBezTo>
                    <a:pt x="45" y="0"/>
                    <a:pt x="73" y="7"/>
                    <a:pt x="88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3DD1A2E1-F1A7-4B2E-B43F-E5809B405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3" y="1812925"/>
              <a:ext cx="3600450" cy="2185987"/>
            </a:xfrm>
            <a:custGeom>
              <a:avLst/>
              <a:gdLst/>
              <a:ahLst/>
              <a:cxnLst>
                <a:cxn ang="0">
                  <a:pos x="2823" y="1576"/>
                </a:cxn>
                <a:cxn ang="0">
                  <a:pos x="2669" y="1714"/>
                </a:cxn>
                <a:cxn ang="0">
                  <a:pos x="154" y="1714"/>
                </a:cxn>
                <a:cxn ang="0">
                  <a:pos x="0" y="1576"/>
                </a:cxn>
                <a:cxn ang="0">
                  <a:pos x="0" y="138"/>
                </a:cxn>
                <a:cxn ang="0">
                  <a:pos x="154" y="0"/>
                </a:cxn>
                <a:cxn ang="0">
                  <a:pos x="2669" y="0"/>
                </a:cxn>
                <a:cxn ang="0">
                  <a:pos x="2823" y="138"/>
                </a:cxn>
                <a:cxn ang="0">
                  <a:pos x="2823" y="1576"/>
                </a:cxn>
              </a:cxnLst>
              <a:rect l="0" t="0" r="r" b="b"/>
              <a:pathLst>
                <a:path w="2823" h="1714">
                  <a:moveTo>
                    <a:pt x="2823" y="1576"/>
                  </a:moveTo>
                  <a:cubicBezTo>
                    <a:pt x="2823" y="1652"/>
                    <a:pt x="2754" y="1714"/>
                    <a:pt x="2669" y="1714"/>
                  </a:cubicBezTo>
                  <a:cubicBezTo>
                    <a:pt x="154" y="1714"/>
                    <a:pt x="154" y="1714"/>
                    <a:pt x="154" y="1714"/>
                  </a:cubicBezTo>
                  <a:cubicBezTo>
                    <a:pt x="69" y="1714"/>
                    <a:pt x="0" y="1652"/>
                    <a:pt x="0" y="157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62"/>
                    <a:pt x="69" y="0"/>
                    <a:pt x="154" y="0"/>
                  </a:cubicBezTo>
                  <a:cubicBezTo>
                    <a:pt x="2669" y="0"/>
                    <a:pt x="2669" y="0"/>
                    <a:pt x="2669" y="0"/>
                  </a:cubicBezTo>
                  <a:cubicBezTo>
                    <a:pt x="2754" y="0"/>
                    <a:pt x="2823" y="62"/>
                    <a:pt x="2823" y="138"/>
                  </a:cubicBezTo>
                  <a:lnTo>
                    <a:pt x="2823" y="15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6CF20BA2-B409-4C2B-8AE3-9D0B6746D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063" y="2043113"/>
              <a:ext cx="2700338" cy="1662112"/>
            </a:xfrm>
            <a:custGeom>
              <a:avLst/>
              <a:gdLst/>
              <a:ahLst/>
              <a:cxnLst>
                <a:cxn ang="0">
                  <a:pos x="2075" y="27"/>
                </a:cxn>
                <a:cxn ang="0">
                  <a:pos x="1989" y="0"/>
                </a:cxn>
                <a:cxn ang="0">
                  <a:pos x="128" y="0"/>
                </a:cxn>
                <a:cxn ang="0">
                  <a:pos x="41" y="28"/>
                </a:cxn>
                <a:cxn ang="0">
                  <a:pos x="0" y="104"/>
                </a:cxn>
                <a:cxn ang="0">
                  <a:pos x="0" y="1199"/>
                </a:cxn>
                <a:cxn ang="0">
                  <a:pos x="42" y="1276"/>
                </a:cxn>
                <a:cxn ang="0">
                  <a:pos x="128" y="1303"/>
                </a:cxn>
                <a:cxn ang="0">
                  <a:pos x="1989" y="1303"/>
                </a:cxn>
                <a:cxn ang="0">
                  <a:pos x="2074" y="1276"/>
                </a:cxn>
                <a:cxn ang="0">
                  <a:pos x="2117" y="1199"/>
                </a:cxn>
                <a:cxn ang="0">
                  <a:pos x="2117" y="104"/>
                </a:cxn>
                <a:cxn ang="0">
                  <a:pos x="2075" y="27"/>
                </a:cxn>
              </a:cxnLst>
              <a:rect l="0" t="0" r="r" b="b"/>
              <a:pathLst>
                <a:path w="2117" h="1303">
                  <a:moveTo>
                    <a:pt x="2075" y="27"/>
                  </a:moveTo>
                  <a:cubicBezTo>
                    <a:pt x="2052" y="11"/>
                    <a:pt x="2022" y="0"/>
                    <a:pt x="198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95" y="0"/>
                    <a:pt x="64" y="11"/>
                    <a:pt x="41" y="28"/>
                  </a:cubicBezTo>
                  <a:cubicBezTo>
                    <a:pt x="16" y="47"/>
                    <a:pt x="0" y="74"/>
                    <a:pt x="0" y="104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1229"/>
                    <a:pt x="16" y="1257"/>
                    <a:pt x="42" y="1276"/>
                  </a:cubicBezTo>
                  <a:cubicBezTo>
                    <a:pt x="65" y="1292"/>
                    <a:pt x="95" y="1303"/>
                    <a:pt x="128" y="1303"/>
                  </a:cubicBezTo>
                  <a:cubicBezTo>
                    <a:pt x="1989" y="1303"/>
                    <a:pt x="1989" y="1303"/>
                    <a:pt x="1989" y="1303"/>
                  </a:cubicBezTo>
                  <a:cubicBezTo>
                    <a:pt x="2022" y="1303"/>
                    <a:pt x="2052" y="1293"/>
                    <a:pt x="2074" y="1276"/>
                  </a:cubicBezTo>
                  <a:cubicBezTo>
                    <a:pt x="2101" y="1257"/>
                    <a:pt x="2117" y="1230"/>
                    <a:pt x="2117" y="1199"/>
                  </a:cubicBezTo>
                  <a:cubicBezTo>
                    <a:pt x="2117" y="104"/>
                    <a:pt x="2117" y="104"/>
                    <a:pt x="2117" y="104"/>
                  </a:cubicBezTo>
                  <a:cubicBezTo>
                    <a:pt x="2117" y="74"/>
                    <a:pt x="2101" y="46"/>
                    <a:pt x="2075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C502F98D-EC68-4707-AD2B-0E72CB286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0" y="2197100"/>
              <a:ext cx="2147888" cy="1384300"/>
            </a:xfrm>
            <a:custGeom>
              <a:avLst/>
              <a:gdLst/>
              <a:ahLst/>
              <a:cxnLst>
                <a:cxn ang="0">
                  <a:pos x="1684" y="697"/>
                </a:cxn>
                <a:cxn ang="0">
                  <a:pos x="1189" y="1086"/>
                </a:cxn>
                <a:cxn ang="0">
                  <a:pos x="495" y="1086"/>
                </a:cxn>
                <a:cxn ang="0">
                  <a:pos x="0" y="697"/>
                </a:cxn>
                <a:cxn ang="0">
                  <a:pos x="0" y="389"/>
                </a:cxn>
                <a:cxn ang="0">
                  <a:pos x="495" y="0"/>
                </a:cxn>
                <a:cxn ang="0">
                  <a:pos x="1189" y="0"/>
                </a:cxn>
                <a:cxn ang="0">
                  <a:pos x="1684" y="389"/>
                </a:cxn>
                <a:cxn ang="0">
                  <a:pos x="1684" y="697"/>
                </a:cxn>
              </a:cxnLst>
              <a:rect l="0" t="0" r="r" b="b"/>
              <a:pathLst>
                <a:path w="1684" h="1086">
                  <a:moveTo>
                    <a:pt x="1684" y="697"/>
                  </a:moveTo>
                  <a:cubicBezTo>
                    <a:pt x="1684" y="912"/>
                    <a:pt x="1462" y="1086"/>
                    <a:pt x="1189" y="1086"/>
                  </a:cubicBezTo>
                  <a:cubicBezTo>
                    <a:pt x="495" y="1086"/>
                    <a:pt x="495" y="1086"/>
                    <a:pt x="495" y="1086"/>
                  </a:cubicBezTo>
                  <a:cubicBezTo>
                    <a:pt x="221" y="1086"/>
                    <a:pt x="0" y="912"/>
                    <a:pt x="0" y="697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174"/>
                    <a:pt x="221" y="0"/>
                    <a:pt x="495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462" y="0"/>
                    <a:pt x="1684" y="174"/>
                    <a:pt x="1684" y="389"/>
                  </a:cubicBezTo>
                  <a:lnTo>
                    <a:pt x="1684" y="69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C5108119-E7C7-4715-8D24-2B795E29F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3949700"/>
              <a:ext cx="3163888" cy="250825"/>
            </a:xfrm>
            <a:custGeom>
              <a:avLst/>
              <a:gdLst/>
              <a:ahLst/>
              <a:cxnLst>
                <a:cxn ang="0">
                  <a:pos x="2481" y="98"/>
                </a:cxn>
                <a:cxn ang="0">
                  <a:pos x="2371" y="197"/>
                </a:cxn>
                <a:cxn ang="0">
                  <a:pos x="110" y="197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110" y="0"/>
                </a:cxn>
                <a:cxn ang="0">
                  <a:pos x="2371" y="0"/>
                </a:cxn>
                <a:cxn ang="0">
                  <a:pos x="2481" y="98"/>
                </a:cxn>
              </a:cxnLst>
              <a:rect l="0" t="0" r="r" b="b"/>
              <a:pathLst>
                <a:path w="2481" h="197">
                  <a:moveTo>
                    <a:pt x="2481" y="98"/>
                  </a:moveTo>
                  <a:cubicBezTo>
                    <a:pt x="2481" y="152"/>
                    <a:pt x="2432" y="197"/>
                    <a:pt x="2371" y="197"/>
                  </a:cubicBezTo>
                  <a:cubicBezTo>
                    <a:pt x="110" y="197"/>
                    <a:pt x="110" y="197"/>
                    <a:pt x="110" y="197"/>
                  </a:cubicBezTo>
                  <a:cubicBezTo>
                    <a:pt x="49" y="197"/>
                    <a:pt x="0" y="152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44"/>
                    <a:pt x="49" y="0"/>
                    <a:pt x="110" y="0"/>
                  </a:cubicBezTo>
                  <a:cubicBezTo>
                    <a:pt x="2371" y="0"/>
                    <a:pt x="2371" y="0"/>
                    <a:pt x="2371" y="0"/>
                  </a:cubicBezTo>
                  <a:cubicBezTo>
                    <a:pt x="2432" y="0"/>
                    <a:pt x="2481" y="44"/>
                    <a:pt x="2481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9" name="Obdélník: se zakulacenými rohy 148">
            <a:extLst>
              <a:ext uri="{FF2B5EF4-FFF2-40B4-BE49-F238E27FC236}">
                <a16:creationId xmlns:a16="http://schemas.microsoft.com/office/drawing/2014/main" id="{ED7F2E04-74A6-4826-960C-8F6805F5BE97}"/>
              </a:ext>
            </a:extLst>
          </p:cNvPr>
          <p:cNvSpPr/>
          <p:nvPr/>
        </p:nvSpPr>
        <p:spPr>
          <a:xfrm rot="16200000">
            <a:off x="4129189" y="2459748"/>
            <a:ext cx="1407907" cy="216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0" name="Obdélník: se zakulacenými rohy 149">
            <a:extLst>
              <a:ext uri="{FF2B5EF4-FFF2-40B4-BE49-F238E27FC236}">
                <a16:creationId xmlns:a16="http://schemas.microsoft.com/office/drawing/2014/main" id="{D6F4809E-090F-413D-A7D4-869A9973B068}"/>
              </a:ext>
            </a:extLst>
          </p:cNvPr>
          <p:cNvSpPr/>
          <p:nvPr/>
        </p:nvSpPr>
        <p:spPr>
          <a:xfrm rot="16200000">
            <a:off x="4602100" y="2663113"/>
            <a:ext cx="1001178" cy="216000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1" name="Obdélník: se zakulacenými rohy 150">
            <a:extLst>
              <a:ext uri="{FF2B5EF4-FFF2-40B4-BE49-F238E27FC236}">
                <a16:creationId xmlns:a16="http://schemas.microsoft.com/office/drawing/2014/main" id="{AF13194D-A39D-4065-A4A7-E26B96DF66FD}"/>
              </a:ext>
            </a:extLst>
          </p:cNvPr>
          <p:cNvSpPr/>
          <p:nvPr/>
        </p:nvSpPr>
        <p:spPr>
          <a:xfrm rot="16200000">
            <a:off x="4699567" y="2493651"/>
            <a:ext cx="1345333" cy="216000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2" name="Obdélník: se zakulacenými rohy 151">
            <a:extLst>
              <a:ext uri="{FF2B5EF4-FFF2-40B4-BE49-F238E27FC236}">
                <a16:creationId xmlns:a16="http://schemas.microsoft.com/office/drawing/2014/main" id="{95D83491-76A4-4ECB-9FD4-D137EE828502}"/>
              </a:ext>
            </a:extLst>
          </p:cNvPr>
          <p:cNvSpPr/>
          <p:nvPr/>
        </p:nvSpPr>
        <p:spPr>
          <a:xfrm rot="16200000">
            <a:off x="5126920" y="2582280"/>
            <a:ext cx="1157612" cy="216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3" name="Obdélník: se zakulacenými rohy 152">
            <a:extLst>
              <a:ext uri="{FF2B5EF4-FFF2-40B4-BE49-F238E27FC236}">
                <a16:creationId xmlns:a16="http://schemas.microsoft.com/office/drawing/2014/main" id="{08583B2A-DABB-4C9D-AA92-BEA2E4C727B1}"/>
              </a:ext>
            </a:extLst>
          </p:cNvPr>
          <p:cNvSpPr/>
          <p:nvPr/>
        </p:nvSpPr>
        <p:spPr>
          <a:xfrm rot="16200000">
            <a:off x="5349535" y="2535349"/>
            <a:ext cx="1251473" cy="216000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4" name="Obdélník: se zakulacenými rohy 153">
            <a:extLst>
              <a:ext uri="{FF2B5EF4-FFF2-40B4-BE49-F238E27FC236}">
                <a16:creationId xmlns:a16="http://schemas.microsoft.com/office/drawing/2014/main" id="{72B89AF4-534C-4DE1-BF75-D10214ECE5BC}"/>
              </a:ext>
            </a:extLst>
          </p:cNvPr>
          <p:cNvSpPr/>
          <p:nvPr/>
        </p:nvSpPr>
        <p:spPr>
          <a:xfrm rot="16200000">
            <a:off x="5838088" y="2756973"/>
            <a:ext cx="813457" cy="216000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5" name="Obdélník: se zakulacenými rohy 154">
            <a:extLst>
              <a:ext uri="{FF2B5EF4-FFF2-40B4-BE49-F238E27FC236}">
                <a16:creationId xmlns:a16="http://schemas.microsoft.com/office/drawing/2014/main" id="{DF496C89-069A-4746-8A86-01EAD91442AD}"/>
              </a:ext>
            </a:extLst>
          </p:cNvPr>
          <p:cNvSpPr/>
          <p:nvPr/>
        </p:nvSpPr>
        <p:spPr>
          <a:xfrm rot="16200000">
            <a:off x="6408997" y="3004652"/>
            <a:ext cx="312868" cy="216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6" name="Obdélník: se zakulacenými rohy 155">
            <a:extLst>
              <a:ext uri="{FF2B5EF4-FFF2-40B4-BE49-F238E27FC236}">
                <a16:creationId xmlns:a16="http://schemas.microsoft.com/office/drawing/2014/main" id="{8FD23871-634E-4D5C-A23A-4579E6EC699C}"/>
              </a:ext>
            </a:extLst>
          </p:cNvPr>
          <p:cNvSpPr/>
          <p:nvPr/>
        </p:nvSpPr>
        <p:spPr>
          <a:xfrm rot="16200000">
            <a:off x="6506465" y="2832574"/>
            <a:ext cx="657023" cy="216000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7" name="Obdélník: se zakulacenými rohy 156">
            <a:extLst>
              <a:ext uri="{FF2B5EF4-FFF2-40B4-BE49-F238E27FC236}">
                <a16:creationId xmlns:a16="http://schemas.microsoft.com/office/drawing/2014/main" id="{DB63BBFF-F3CE-4393-82C2-726D35A86A8E}"/>
              </a:ext>
            </a:extLst>
          </p:cNvPr>
          <p:cNvSpPr/>
          <p:nvPr/>
        </p:nvSpPr>
        <p:spPr>
          <a:xfrm rot="16200000">
            <a:off x="6838584" y="2897764"/>
            <a:ext cx="531876" cy="216000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8" name="Obdélník: se zakulacenými rohy 157">
            <a:extLst>
              <a:ext uri="{FF2B5EF4-FFF2-40B4-BE49-F238E27FC236}">
                <a16:creationId xmlns:a16="http://schemas.microsoft.com/office/drawing/2014/main" id="{95411D9D-82C5-484C-8518-83643504D215}"/>
              </a:ext>
            </a:extLst>
          </p:cNvPr>
          <p:cNvSpPr/>
          <p:nvPr/>
        </p:nvSpPr>
        <p:spPr>
          <a:xfrm rot="16200000">
            <a:off x="7349184" y="3089086"/>
            <a:ext cx="144000" cy="216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9" name="Obdélník: se zakulacenými rohy 158">
            <a:extLst>
              <a:ext uri="{FF2B5EF4-FFF2-40B4-BE49-F238E27FC236}">
                <a16:creationId xmlns:a16="http://schemas.microsoft.com/office/drawing/2014/main" id="{246B8BFC-230E-427B-8294-E2499A5BA0B7}"/>
              </a:ext>
            </a:extLst>
          </p:cNvPr>
          <p:cNvSpPr/>
          <p:nvPr/>
        </p:nvSpPr>
        <p:spPr>
          <a:xfrm rot="16200000">
            <a:off x="7582730" y="3053086"/>
            <a:ext cx="216000" cy="216000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0" name="Obdélník: se zakulacenými rohy 159">
            <a:extLst>
              <a:ext uri="{FF2B5EF4-FFF2-40B4-BE49-F238E27FC236}">
                <a16:creationId xmlns:a16="http://schemas.microsoft.com/office/drawing/2014/main" id="{0B877BF7-3FE5-431F-9DC8-ACCBACCA0604}"/>
              </a:ext>
            </a:extLst>
          </p:cNvPr>
          <p:cNvSpPr/>
          <p:nvPr/>
        </p:nvSpPr>
        <p:spPr>
          <a:xfrm rot="16200000">
            <a:off x="7788197" y="2991624"/>
            <a:ext cx="344155" cy="216000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1" name="Obdélník: se zakulacenými rohy 160">
            <a:extLst>
              <a:ext uri="{FF2B5EF4-FFF2-40B4-BE49-F238E27FC236}">
                <a16:creationId xmlns:a16="http://schemas.microsoft.com/office/drawing/2014/main" id="{F664F0F4-C244-4E7C-8475-EB0A00051560}"/>
              </a:ext>
            </a:extLst>
          </p:cNvPr>
          <p:cNvSpPr/>
          <p:nvPr/>
        </p:nvSpPr>
        <p:spPr>
          <a:xfrm rot="16200000">
            <a:off x="8242088" y="3107085"/>
            <a:ext cx="108000" cy="216000"/>
          </a:xfrm>
          <a:prstGeom prst="roundRect">
            <a:avLst>
              <a:gd name="adj" fmla="val 21075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2" name="Obdélník: se zakulacenými rohy 161">
            <a:extLst>
              <a:ext uri="{FF2B5EF4-FFF2-40B4-BE49-F238E27FC236}">
                <a16:creationId xmlns:a16="http://schemas.microsoft.com/office/drawing/2014/main" id="{CFF1CF23-9756-41A8-B90F-95FA1B3C616B}"/>
              </a:ext>
            </a:extLst>
          </p:cNvPr>
          <p:cNvSpPr/>
          <p:nvPr/>
        </p:nvSpPr>
        <p:spPr>
          <a:xfrm rot="16200000">
            <a:off x="8565634" y="3161085"/>
            <a:ext cx="0" cy="216000"/>
          </a:xfrm>
          <a:prstGeom prst="roundRect">
            <a:avLst>
              <a:gd name="adj" fmla="val 21075"/>
            </a:avLst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" name="Obdélník: se zakulacenými rohy 162">
            <a:extLst>
              <a:ext uri="{FF2B5EF4-FFF2-40B4-BE49-F238E27FC236}">
                <a16:creationId xmlns:a16="http://schemas.microsoft.com/office/drawing/2014/main" id="{79CCC333-374E-4ADA-A066-C0B279713261}"/>
              </a:ext>
            </a:extLst>
          </p:cNvPr>
          <p:cNvSpPr/>
          <p:nvPr/>
        </p:nvSpPr>
        <p:spPr>
          <a:xfrm rot="16200000">
            <a:off x="8817179" y="3145701"/>
            <a:ext cx="36000" cy="216000"/>
          </a:xfrm>
          <a:prstGeom prst="roundRect">
            <a:avLst>
              <a:gd name="adj" fmla="val 21075"/>
            </a:avLst>
          </a:prstGeom>
          <a:solidFill>
            <a:srgbClr val="003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4" name="TextovéPole 163">
            <a:extLst>
              <a:ext uri="{FF2B5EF4-FFF2-40B4-BE49-F238E27FC236}">
                <a16:creationId xmlns:a16="http://schemas.microsoft.com/office/drawing/2014/main" id="{1B565EC1-2645-42FF-9F3D-DFCF39AC1F13}"/>
              </a:ext>
            </a:extLst>
          </p:cNvPr>
          <p:cNvSpPr txBox="1"/>
          <p:nvPr/>
        </p:nvSpPr>
        <p:spPr>
          <a:xfrm>
            <a:off x="4645961" y="1696945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45 %</a:t>
            </a:r>
          </a:p>
        </p:txBody>
      </p:sp>
      <p:sp>
        <p:nvSpPr>
          <p:cNvPr id="165" name="TextovéPole 164">
            <a:extLst>
              <a:ext uri="{FF2B5EF4-FFF2-40B4-BE49-F238E27FC236}">
                <a16:creationId xmlns:a16="http://schemas.microsoft.com/office/drawing/2014/main" id="{866DFDC8-345A-4C49-9741-138703515BC4}"/>
              </a:ext>
            </a:extLst>
          </p:cNvPr>
          <p:cNvSpPr txBox="1"/>
          <p:nvPr/>
        </p:nvSpPr>
        <p:spPr>
          <a:xfrm>
            <a:off x="4925364" y="2112361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32 %</a:t>
            </a:r>
          </a:p>
        </p:txBody>
      </p:sp>
      <p:sp>
        <p:nvSpPr>
          <p:cNvPr id="166" name="TextovéPole 165">
            <a:extLst>
              <a:ext uri="{FF2B5EF4-FFF2-40B4-BE49-F238E27FC236}">
                <a16:creationId xmlns:a16="http://schemas.microsoft.com/office/drawing/2014/main" id="{372FD03B-E5B8-404E-9C48-631699BDC5E8}"/>
              </a:ext>
            </a:extLst>
          </p:cNvPr>
          <p:cNvSpPr txBox="1"/>
          <p:nvPr/>
        </p:nvSpPr>
        <p:spPr>
          <a:xfrm>
            <a:off x="5178435" y="1771746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43 %</a:t>
            </a:r>
          </a:p>
        </p:txBody>
      </p:sp>
      <p:sp>
        <p:nvSpPr>
          <p:cNvPr id="167" name="TextovéPole 166">
            <a:extLst>
              <a:ext uri="{FF2B5EF4-FFF2-40B4-BE49-F238E27FC236}">
                <a16:creationId xmlns:a16="http://schemas.microsoft.com/office/drawing/2014/main" id="{59EA1667-885C-48B0-8D40-CB37F44DED81}"/>
              </a:ext>
            </a:extLst>
          </p:cNvPr>
          <p:cNvSpPr txBox="1"/>
          <p:nvPr/>
        </p:nvSpPr>
        <p:spPr>
          <a:xfrm>
            <a:off x="8128943" y="3010600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3 %</a:t>
            </a:r>
          </a:p>
        </p:txBody>
      </p:sp>
      <p:sp>
        <p:nvSpPr>
          <p:cNvPr id="168" name="TextovéPole 167">
            <a:extLst>
              <a:ext uri="{FF2B5EF4-FFF2-40B4-BE49-F238E27FC236}">
                <a16:creationId xmlns:a16="http://schemas.microsoft.com/office/drawing/2014/main" id="{1F694981-41AB-45EF-A7D8-DB5B0164D9D6}"/>
              </a:ext>
            </a:extLst>
          </p:cNvPr>
          <p:cNvSpPr txBox="1"/>
          <p:nvPr/>
        </p:nvSpPr>
        <p:spPr>
          <a:xfrm>
            <a:off x="8402240" y="3138637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0 %</a:t>
            </a:r>
          </a:p>
        </p:txBody>
      </p:sp>
      <p:sp>
        <p:nvSpPr>
          <p:cNvPr id="169" name="TextovéPole 168">
            <a:extLst>
              <a:ext uri="{FF2B5EF4-FFF2-40B4-BE49-F238E27FC236}">
                <a16:creationId xmlns:a16="http://schemas.microsoft.com/office/drawing/2014/main" id="{860E3423-F6F3-4988-9C3D-ED58B21B2222}"/>
              </a:ext>
            </a:extLst>
          </p:cNvPr>
          <p:cNvSpPr txBox="1"/>
          <p:nvPr/>
        </p:nvSpPr>
        <p:spPr>
          <a:xfrm>
            <a:off x="8654864" y="3066446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1 %</a:t>
            </a:r>
          </a:p>
        </p:txBody>
      </p:sp>
      <p:sp>
        <p:nvSpPr>
          <p:cNvPr id="170" name="TextovéPole 169">
            <a:extLst>
              <a:ext uri="{FF2B5EF4-FFF2-40B4-BE49-F238E27FC236}">
                <a16:creationId xmlns:a16="http://schemas.microsoft.com/office/drawing/2014/main" id="{43230F1F-AC5E-4679-9613-893B4BC6ACDC}"/>
              </a:ext>
            </a:extLst>
          </p:cNvPr>
          <p:cNvSpPr txBox="1"/>
          <p:nvPr/>
        </p:nvSpPr>
        <p:spPr>
          <a:xfrm>
            <a:off x="7254025" y="2966418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4 %</a:t>
            </a:r>
          </a:p>
        </p:txBody>
      </p:sp>
      <p:sp>
        <p:nvSpPr>
          <p:cNvPr id="171" name="TextovéPole 170">
            <a:extLst>
              <a:ext uri="{FF2B5EF4-FFF2-40B4-BE49-F238E27FC236}">
                <a16:creationId xmlns:a16="http://schemas.microsoft.com/office/drawing/2014/main" id="{BEB9C571-1452-4CF3-B308-7E33E8158C05}"/>
              </a:ext>
            </a:extLst>
          </p:cNvPr>
          <p:cNvSpPr txBox="1"/>
          <p:nvPr/>
        </p:nvSpPr>
        <p:spPr>
          <a:xfrm>
            <a:off x="7529158" y="2883965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6 %</a:t>
            </a:r>
          </a:p>
        </p:txBody>
      </p:sp>
      <p:sp>
        <p:nvSpPr>
          <p:cNvPr id="172" name="TextovéPole 171">
            <a:extLst>
              <a:ext uri="{FF2B5EF4-FFF2-40B4-BE49-F238E27FC236}">
                <a16:creationId xmlns:a16="http://schemas.microsoft.com/office/drawing/2014/main" id="{E52F74A7-B5A0-4973-8201-7E63FFE18EF4}"/>
              </a:ext>
            </a:extLst>
          </p:cNvPr>
          <p:cNvSpPr txBox="1"/>
          <p:nvPr/>
        </p:nvSpPr>
        <p:spPr>
          <a:xfrm>
            <a:off x="7782674" y="2775886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11 %</a:t>
            </a:r>
          </a:p>
        </p:txBody>
      </p:sp>
      <p:sp>
        <p:nvSpPr>
          <p:cNvPr id="173" name="TextovéPole 172">
            <a:extLst>
              <a:ext uri="{FF2B5EF4-FFF2-40B4-BE49-F238E27FC236}">
                <a16:creationId xmlns:a16="http://schemas.microsoft.com/office/drawing/2014/main" id="{E507DE48-F54D-4B30-9841-7E3D3E08B21E}"/>
              </a:ext>
            </a:extLst>
          </p:cNvPr>
          <p:cNvSpPr txBox="1"/>
          <p:nvPr/>
        </p:nvSpPr>
        <p:spPr>
          <a:xfrm>
            <a:off x="6380730" y="2804013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10 %</a:t>
            </a:r>
          </a:p>
        </p:txBody>
      </p:sp>
      <p:sp>
        <p:nvSpPr>
          <p:cNvPr id="174" name="TextovéPole 173">
            <a:extLst>
              <a:ext uri="{FF2B5EF4-FFF2-40B4-BE49-F238E27FC236}">
                <a16:creationId xmlns:a16="http://schemas.microsoft.com/office/drawing/2014/main" id="{25A443F9-131B-4284-B390-ED9BF0E3F9CB}"/>
              </a:ext>
            </a:extLst>
          </p:cNvPr>
          <p:cNvSpPr txBox="1"/>
          <p:nvPr/>
        </p:nvSpPr>
        <p:spPr>
          <a:xfrm>
            <a:off x="6656092" y="2454959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21 %</a:t>
            </a:r>
          </a:p>
        </p:txBody>
      </p:sp>
      <p:sp>
        <p:nvSpPr>
          <p:cNvPr id="175" name="TextovéPole 174">
            <a:extLst>
              <a:ext uri="{FF2B5EF4-FFF2-40B4-BE49-F238E27FC236}">
                <a16:creationId xmlns:a16="http://schemas.microsoft.com/office/drawing/2014/main" id="{9C3B2876-CE82-4192-9823-944E3699B9BE}"/>
              </a:ext>
            </a:extLst>
          </p:cNvPr>
          <p:cNvSpPr txBox="1"/>
          <p:nvPr/>
        </p:nvSpPr>
        <p:spPr>
          <a:xfrm>
            <a:off x="6917601" y="2580756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17 %</a:t>
            </a:r>
          </a:p>
        </p:txBody>
      </p:sp>
      <p:sp>
        <p:nvSpPr>
          <p:cNvPr id="176" name="TextovéPole 175">
            <a:extLst>
              <a:ext uri="{FF2B5EF4-FFF2-40B4-BE49-F238E27FC236}">
                <a16:creationId xmlns:a16="http://schemas.microsoft.com/office/drawing/2014/main" id="{4AD3025B-8B4D-4F81-AC2A-540A81A04F09}"/>
              </a:ext>
            </a:extLst>
          </p:cNvPr>
          <p:cNvSpPr txBox="1"/>
          <p:nvPr/>
        </p:nvSpPr>
        <p:spPr>
          <a:xfrm>
            <a:off x="5530396" y="1951637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37%</a:t>
            </a:r>
          </a:p>
        </p:txBody>
      </p:sp>
      <p:sp>
        <p:nvSpPr>
          <p:cNvPr id="177" name="TextovéPole 176">
            <a:extLst>
              <a:ext uri="{FF2B5EF4-FFF2-40B4-BE49-F238E27FC236}">
                <a16:creationId xmlns:a16="http://schemas.microsoft.com/office/drawing/2014/main" id="{C52C0A68-2CDD-444D-8DF8-D50C264183AC}"/>
              </a:ext>
            </a:extLst>
          </p:cNvPr>
          <p:cNvSpPr txBox="1"/>
          <p:nvPr/>
        </p:nvSpPr>
        <p:spPr>
          <a:xfrm>
            <a:off x="5806867" y="1858543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40 %</a:t>
            </a:r>
          </a:p>
        </p:txBody>
      </p:sp>
      <p:sp>
        <p:nvSpPr>
          <p:cNvPr id="178" name="TextovéPole 177">
            <a:extLst>
              <a:ext uri="{FF2B5EF4-FFF2-40B4-BE49-F238E27FC236}">
                <a16:creationId xmlns:a16="http://schemas.microsoft.com/office/drawing/2014/main" id="{FA9E4732-E67D-414E-92E2-3DA319E626F2}"/>
              </a:ext>
            </a:extLst>
          </p:cNvPr>
          <p:cNvSpPr txBox="1"/>
          <p:nvPr/>
        </p:nvSpPr>
        <p:spPr>
          <a:xfrm>
            <a:off x="6057896" y="2305614"/>
            <a:ext cx="58984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7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26 %</a:t>
            </a:r>
          </a:p>
        </p:txBody>
      </p:sp>
      <p:sp>
        <p:nvSpPr>
          <p:cNvPr id="179" name="TextovéPole 178">
            <a:extLst>
              <a:ext uri="{FF2B5EF4-FFF2-40B4-BE49-F238E27FC236}">
                <a16:creationId xmlns:a16="http://schemas.microsoft.com/office/drawing/2014/main" id="{8F3BDBE0-4347-4A73-85AA-DAC1D032F46E}"/>
              </a:ext>
            </a:extLst>
          </p:cNvPr>
          <p:cNvSpPr txBox="1"/>
          <p:nvPr/>
        </p:nvSpPr>
        <p:spPr>
          <a:xfrm>
            <a:off x="8676456" y="1077124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n=620</a:t>
            </a:r>
          </a:p>
        </p:txBody>
      </p:sp>
      <p:sp>
        <p:nvSpPr>
          <p:cNvPr id="180" name="Obdélník: se zakulacenými rohy 179">
            <a:extLst>
              <a:ext uri="{FF2B5EF4-FFF2-40B4-BE49-F238E27FC236}">
                <a16:creationId xmlns:a16="http://schemas.microsoft.com/office/drawing/2014/main" id="{596D44BD-5A4A-49EF-B45C-42EF50F50E36}"/>
              </a:ext>
            </a:extLst>
          </p:cNvPr>
          <p:cNvSpPr/>
          <p:nvPr/>
        </p:nvSpPr>
        <p:spPr>
          <a:xfrm>
            <a:off x="2420066" y="3401297"/>
            <a:ext cx="2127198" cy="1128796"/>
          </a:xfrm>
          <a:prstGeom prst="roundRect">
            <a:avLst>
              <a:gd name="adj" fmla="val 1750"/>
            </a:avLst>
          </a:prstGeom>
          <a:solidFill>
            <a:srgbClr val="B8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1" name="Řečová bublina: obdélníkový bublinový popisek se zakulacenými rohy 180">
            <a:extLst>
              <a:ext uri="{FF2B5EF4-FFF2-40B4-BE49-F238E27FC236}">
                <a16:creationId xmlns:a16="http://schemas.microsoft.com/office/drawing/2014/main" id="{78E77DB1-48DE-4174-AAF5-B312AA861202}"/>
              </a:ext>
            </a:extLst>
          </p:cNvPr>
          <p:cNvSpPr/>
          <p:nvPr/>
        </p:nvSpPr>
        <p:spPr>
          <a:xfrm>
            <a:off x="721886" y="3579862"/>
            <a:ext cx="1368152" cy="689940"/>
          </a:xfrm>
          <a:prstGeom prst="wedgeRoundRectCallout">
            <a:avLst>
              <a:gd name="adj1" fmla="val -5980"/>
              <a:gd name="adj2" fmla="val -108689"/>
              <a:gd name="adj3" fmla="val 16667"/>
            </a:avLst>
          </a:prstGeom>
          <a:solidFill>
            <a:srgbClr val="B8CFFF"/>
          </a:solidFill>
          <a:ln>
            <a:solidFill>
              <a:srgbClr val="B8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82" name="Řečová bublina: obdélníkový bublinový popisek se zakulacenými rohy 181">
            <a:extLst>
              <a:ext uri="{FF2B5EF4-FFF2-40B4-BE49-F238E27FC236}">
                <a16:creationId xmlns:a16="http://schemas.microsoft.com/office/drawing/2014/main" id="{BF927E56-321B-4EF9-B2FC-19B43D4EE1A0}"/>
              </a:ext>
            </a:extLst>
          </p:cNvPr>
          <p:cNvSpPr/>
          <p:nvPr/>
        </p:nvSpPr>
        <p:spPr>
          <a:xfrm>
            <a:off x="3139851" y="3787872"/>
            <a:ext cx="1368152" cy="689940"/>
          </a:xfrm>
          <a:prstGeom prst="wedgeRoundRectCallout">
            <a:avLst>
              <a:gd name="adj1" fmla="val 62247"/>
              <a:gd name="adj2" fmla="val -47945"/>
              <a:gd name="adj3" fmla="val 16667"/>
            </a:avLst>
          </a:prstGeom>
          <a:solidFill>
            <a:srgbClr val="B8CFFF"/>
          </a:solidFill>
          <a:ln>
            <a:solidFill>
              <a:srgbClr val="B8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215" name="Group 106">
            <a:extLst>
              <a:ext uri="{FF2B5EF4-FFF2-40B4-BE49-F238E27FC236}">
                <a16:creationId xmlns:a16="http://schemas.microsoft.com/office/drawing/2014/main" id="{74DF6ED4-3CB6-414D-A8C4-BAE6ED0B5B5A}"/>
              </a:ext>
            </a:extLst>
          </p:cNvPr>
          <p:cNvGrpSpPr>
            <a:grpSpLocks noChangeAspect="1"/>
          </p:cNvGrpSpPr>
          <p:nvPr/>
        </p:nvGrpSpPr>
        <p:grpSpPr>
          <a:xfrm>
            <a:off x="265662" y="3431232"/>
            <a:ext cx="396746" cy="402945"/>
            <a:chOff x="1784350" y="4652963"/>
            <a:chExt cx="812800" cy="825500"/>
          </a:xfrm>
          <a:solidFill>
            <a:schemeClr val="bg1"/>
          </a:solidFill>
        </p:grpSpPr>
        <p:sp>
          <p:nvSpPr>
            <p:cNvPr id="216" name="Freeform 26">
              <a:extLst>
                <a:ext uri="{FF2B5EF4-FFF2-40B4-BE49-F238E27FC236}">
                  <a16:creationId xmlns:a16="http://schemas.microsoft.com/office/drawing/2014/main" id="{210CBEAD-A6CC-47A7-8115-CF92F9490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800" y="4652963"/>
              <a:ext cx="514350" cy="5397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32" y="2"/>
                </a:cxn>
                <a:cxn ang="0">
                  <a:pos x="102" y="12"/>
                </a:cxn>
                <a:cxn ang="0">
                  <a:pos x="74" y="26"/>
                </a:cxn>
                <a:cxn ang="0">
                  <a:pos x="50" y="46"/>
                </a:cxn>
                <a:cxn ang="0">
                  <a:pos x="32" y="70"/>
                </a:cxn>
                <a:cxn ang="0">
                  <a:pos x="16" y="96"/>
                </a:cxn>
                <a:cxn ang="0">
                  <a:pos x="8" y="126"/>
                </a:cxn>
                <a:cxn ang="0">
                  <a:pos x="4" y="158"/>
                </a:cxn>
                <a:cxn ang="0">
                  <a:pos x="4" y="174"/>
                </a:cxn>
                <a:cxn ang="0">
                  <a:pos x="10" y="202"/>
                </a:cxn>
                <a:cxn ang="0">
                  <a:pos x="20" y="228"/>
                </a:cxn>
                <a:cxn ang="0">
                  <a:pos x="42" y="262"/>
                </a:cxn>
                <a:cxn ang="0">
                  <a:pos x="36" y="340"/>
                </a:cxn>
                <a:cxn ang="0">
                  <a:pos x="82" y="294"/>
                </a:cxn>
                <a:cxn ang="0">
                  <a:pos x="120" y="312"/>
                </a:cxn>
                <a:cxn ang="0">
                  <a:pos x="164" y="318"/>
                </a:cxn>
                <a:cxn ang="0">
                  <a:pos x="180" y="318"/>
                </a:cxn>
                <a:cxn ang="0">
                  <a:pos x="212" y="310"/>
                </a:cxn>
                <a:cxn ang="0">
                  <a:pos x="240" y="298"/>
                </a:cxn>
                <a:cxn ang="0">
                  <a:pos x="266" y="282"/>
                </a:cxn>
                <a:cxn ang="0">
                  <a:pos x="288" y="260"/>
                </a:cxn>
                <a:cxn ang="0">
                  <a:pos x="304" y="234"/>
                </a:cxn>
                <a:cxn ang="0">
                  <a:pos x="316" y="206"/>
                </a:cxn>
                <a:cxn ang="0">
                  <a:pos x="322" y="174"/>
                </a:cxn>
                <a:cxn ang="0">
                  <a:pos x="324" y="158"/>
                </a:cxn>
                <a:cxn ang="0">
                  <a:pos x="320" y="126"/>
                </a:cxn>
                <a:cxn ang="0">
                  <a:pos x="312" y="96"/>
                </a:cxn>
                <a:cxn ang="0">
                  <a:pos x="296" y="70"/>
                </a:cxn>
                <a:cxn ang="0">
                  <a:pos x="276" y="46"/>
                </a:cxn>
                <a:cxn ang="0">
                  <a:pos x="254" y="26"/>
                </a:cxn>
                <a:cxn ang="0">
                  <a:pos x="226" y="12"/>
                </a:cxn>
                <a:cxn ang="0">
                  <a:pos x="196" y="2"/>
                </a:cxn>
                <a:cxn ang="0">
                  <a:pos x="164" y="0"/>
                </a:cxn>
                <a:cxn ang="0">
                  <a:pos x="164" y="272"/>
                </a:cxn>
                <a:cxn ang="0">
                  <a:pos x="140" y="270"/>
                </a:cxn>
                <a:cxn ang="0">
                  <a:pos x="100" y="254"/>
                </a:cxn>
                <a:cxn ang="0">
                  <a:pos x="70" y="222"/>
                </a:cxn>
                <a:cxn ang="0">
                  <a:pos x="52" y="182"/>
                </a:cxn>
                <a:cxn ang="0">
                  <a:pos x="50" y="158"/>
                </a:cxn>
                <a:cxn ang="0">
                  <a:pos x="58" y="114"/>
                </a:cxn>
                <a:cxn ang="0">
                  <a:pos x="84" y="78"/>
                </a:cxn>
                <a:cxn ang="0">
                  <a:pos x="120" y="54"/>
                </a:cxn>
                <a:cxn ang="0">
                  <a:pos x="164" y="44"/>
                </a:cxn>
                <a:cxn ang="0">
                  <a:pos x="186" y="48"/>
                </a:cxn>
                <a:cxn ang="0">
                  <a:pos x="228" y="64"/>
                </a:cxn>
                <a:cxn ang="0">
                  <a:pos x="258" y="94"/>
                </a:cxn>
                <a:cxn ang="0">
                  <a:pos x="276" y="136"/>
                </a:cxn>
                <a:cxn ang="0">
                  <a:pos x="278" y="158"/>
                </a:cxn>
                <a:cxn ang="0">
                  <a:pos x="270" y="202"/>
                </a:cxn>
                <a:cxn ang="0">
                  <a:pos x="244" y="240"/>
                </a:cxn>
                <a:cxn ang="0">
                  <a:pos x="208" y="264"/>
                </a:cxn>
                <a:cxn ang="0">
                  <a:pos x="164" y="272"/>
                </a:cxn>
              </a:cxnLst>
              <a:rect l="0" t="0" r="r" b="b"/>
              <a:pathLst>
                <a:path w="324" h="340">
                  <a:moveTo>
                    <a:pt x="164" y="0"/>
                  </a:moveTo>
                  <a:lnTo>
                    <a:pt x="164" y="0"/>
                  </a:lnTo>
                  <a:lnTo>
                    <a:pt x="148" y="0"/>
                  </a:lnTo>
                  <a:lnTo>
                    <a:pt x="132" y="2"/>
                  </a:lnTo>
                  <a:lnTo>
                    <a:pt x="116" y="6"/>
                  </a:lnTo>
                  <a:lnTo>
                    <a:pt x="102" y="12"/>
                  </a:lnTo>
                  <a:lnTo>
                    <a:pt x="88" y="18"/>
                  </a:lnTo>
                  <a:lnTo>
                    <a:pt x="74" y="26"/>
                  </a:lnTo>
                  <a:lnTo>
                    <a:pt x="62" y="36"/>
                  </a:lnTo>
                  <a:lnTo>
                    <a:pt x="50" y="46"/>
                  </a:lnTo>
                  <a:lnTo>
                    <a:pt x="40" y="58"/>
                  </a:lnTo>
                  <a:lnTo>
                    <a:pt x="32" y="70"/>
                  </a:lnTo>
                  <a:lnTo>
                    <a:pt x="24" y="82"/>
                  </a:lnTo>
                  <a:lnTo>
                    <a:pt x="16" y="96"/>
                  </a:lnTo>
                  <a:lnTo>
                    <a:pt x="12" y="112"/>
                  </a:lnTo>
                  <a:lnTo>
                    <a:pt x="8" y="126"/>
                  </a:lnTo>
                  <a:lnTo>
                    <a:pt x="4" y="142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74"/>
                  </a:lnTo>
                  <a:lnTo>
                    <a:pt x="6" y="188"/>
                  </a:lnTo>
                  <a:lnTo>
                    <a:pt x="10" y="202"/>
                  </a:lnTo>
                  <a:lnTo>
                    <a:pt x="14" y="214"/>
                  </a:lnTo>
                  <a:lnTo>
                    <a:pt x="20" y="228"/>
                  </a:lnTo>
                  <a:lnTo>
                    <a:pt x="26" y="240"/>
                  </a:lnTo>
                  <a:lnTo>
                    <a:pt x="42" y="262"/>
                  </a:lnTo>
                  <a:lnTo>
                    <a:pt x="0" y="302"/>
                  </a:lnTo>
                  <a:lnTo>
                    <a:pt x="36" y="340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2" y="316"/>
                  </a:lnTo>
                  <a:lnTo>
                    <a:pt x="164" y="318"/>
                  </a:lnTo>
                  <a:lnTo>
                    <a:pt x="164" y="318"/>
                  </a:lnTo>
                  <a:lnTo>
                    <a:pt x="180" y="318"/>
                  </a:lnTo>
                  <a:lnTo>
                    <a:pt x="196" y="314"/>
                  </a:lnTo>
                  <a:lnTo>
                    <a:pt x="212" y="310"/>
                  </a:lnTo>
                  <a:lnTo>
                    <a:pt x="226" y="306"/>
                  </a:lnTo>
                  <a:lnTo>
                    <a:pt x="240" y="298"/>
                  </a:lnTo>
                  <a:lnTo>
                    <a:pt x="254" y="290"/>
                  </a:lnTo>
                  <a:lnTo>
                    <a:pt x="266" y="282"/>
                  </a:lnTo>
                  <a:lnTo>
                    <a:pt x="276" y="272"/>
                  </a:lnTo>
                  <a:lnTo>
                    <a:pt x="288" y="260"/>
                  </a:lnTo>
                  <a:lnTo>
                    <a:pt x="296" y="248"/>
                  </a:lnTo>
                  <a:lnTo>
                    <a:pt x="304" y="234"/>
                  </a:lnTo>
                  <a:lnTo>
                    <a:pt x="312" y="220"/>
                  </a:lnTo>
                  <a:lnTo>
                    <a:pt x="316" y="206"/>
                  </a:lnTo>
                  <a:lnTo>
                    <a:pt x="320" y="190"/>
                  </a:lnTo>
                  <a:lnTo>
                    <a:pt x="322" y="174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2" y="142"/>
                  </a:lnTo>
                  <a:lnTo>
                    <a:pt x="320" y="126"/>
                  </a:lnTo>
                  <a:lnTo>
                    <a:pt x="316" y="112"/>
                  </a:lnTo>
                  <a:lnTo>
                    <a:pt x="312" y="96"/>
                  </a:lnTo>
                  <a:lnTo>
                    <a:pt x="304" y="82"/>
                  </a:lnTo>
                  <a:lnTo>
                    <a:pt x="296" y="70"/>
                  </a:lnTo>
                  <a:lnTo>
                    <a:pt x="288" y="58"/>
                  </a:lnTo>
                  <a:lnTo>
                    <a:pt x="276" y="46"/>
                  </a:lnTo>
                  <a:lnTo>
                    <a:pt x="266" y="36"/>
                  </a:lnTo>
                  <a:lnTo>
                    <a:pt x="254" y="26"/>
                  </a:lnTo>
                  <a:lnTo>
                    <a:pt x="240" y="18"/>
                  </a:lnTo>
                  <a:lnTo>
                    <a:pt x="226" y="12"/>
                  </a:lnTo>
                  <a:lnTo>
                    <a:pt x="212" y="6"/>
                  </a:lnTo>
                  <a:lnTo>
                    <a:pt x="196" y="2"/>
                  </a:lnTo>
                  <a:lnTo>
                    <a:pt x="180" y="0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272"/>
                  </a:moveTo>
                  <a:lnTo>
                    <a:pt x="164" y="272"/>
                  </a:lnTo>
                  <a:lnTo>
                    <a:pt x="140" y="270"/>
                  </a:lnTo>
                  <a:lnTo>
                    <a:pt x="120" y="264"/>
                  </a:lnTo>
                  <a:lnTo>
                    <a:pt x="100" y="254"/>
                  </a:lnTo>
                  <a:lnTo>
                    <a:pt x="84" y="240"/>
                  </a:lnTo>
                  <a:lnTo>
                    <a:pt x="70" y="222"/>
                  </a:lnTo>
                  <a:lnTo>
                    <a:pt x="58" y="202"/>
                  </a:lnTo>
                  <a:lnTo>
                    <a:pt x="52" y="182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8" y="114"/>
                  </a:lnTo>
                  <a:lnTo>
                    <a:pt x="70" y="94"/>
                  </a:lnTo>
                  <a:lnTo>
                    <a:pt x="84" y="78"/>
                  </a:lnTo>
                  <a:lnTo>
                    <a:pt x="100" y="64"/>
                  </a:lnTo>
                  <a:lnTo>
                    <a:pt x="120" y="54"/>
                  </a:lnTo>
                  <a:lnTo>
                    <a:pt x="140" y="48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86" y="48"/>
                  </a:lnTo>
                  <a:lnTo>
                    <a:pt x="208" y="54"/>
                  </a:lnTo>
                  <a:lnTo>
                    <a:pt x="228" y="64"/>
                  </a:lnTo>
                  <a:lnTo>
                    <a:pt x="244" y="78"/>
                  </a:lnTo>
                  <a:lnTo>
                    <a:pt x="258" y="94"/>
                  </a:lnTo>
                  <a:lnTo>
                    <a:pt x="270" y="114"/>
                  </a:lnTo>
                  <a:lnTo>
                    <a:pt x="276" y="136"/>
                  </a:lnTo>
                  <a:lnTo>
                    <a:pt x="278" y="158"/>
                  </a:lnTo>
                  <a:lnTo>
                    <a:pt x="278" y="158"/>
                  </a:lnTo>
                  <a:lnTo>
                    <a:pt x="276" y="182"/>
                  </a:lnTo>
                  <a:lnTo>
                    <a:pt x="270" y="202"/>
                  </a:lnTo>
                  <a:lnTo>
                    <a:pt x="258" y="222"/>
                  </a:lnTo>
                  <a:lnTo>
                    <a:pt x="244" y="240"/>
                  </a:lnTo>
                  <a:lnTo>
                    <a:pt x="228" y="254"/>
                  </a:lnTo>
                  <a:lnTo>
                    <a:pt x="208" y="264"/>
                  </a:lnTo>
                  <a:lnTo>
                    <a:pt x="186" y="270"/>
                  </a:lnTo>
                  <a:lnTo>
                    <a:pt x="164" y="272"/>
                  </a:lnTo>
                  <a:lnTo>
                    <a:pt x="16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27">
              <a:extLst>
                <a:ext uri="{FF2B5EF4-FFF2-40B4-BE49-F238E27FC236}">
                  <a16:creationId xmlns:a16="http://schemas.microsoft.com/office/drawing/2014/main" id="{D62A0486-84C8-4926-8FDF-1E7E3E29C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4754563"/>
              <a:ext cx="180975" cy="18097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6" y="4"/>
                </a:cxn>
                <a:cxn ang="0">
                  <a:pos x="66" y="10"/>
                </a:cxn>
                <a:cxn ang="0">
                  <a:pos x="48" y="20"/>
                </a:cxn>
                <a:cxn ang="0">
                  <a:pos x="32" y="32"/>
                </a:cxn>
                <a:cxn ang="0">
                  <a:pos x="20" y="48"/>
                </a:cxn>
                <a:cxn ang="0">
                  <a:pos x="10" y="66"/>
                </a:cxn>
                <a:cxn ang="0">
                  <a:pos x="2" y="8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10"/>
                </a:cxn>
                <a:cxn ang="0">
                  <a:pos x="2" y="112"/>
                </a:cxn>
                <a:cxn ang="0">
                  <a:pos x="4" y="114"/>
                </a:cxn>
                <a:cxn ang="0">
                  <a:pos x="8" y="114"/>
                </a:cxn>
                <a:cxn ang="0">
                  <a:pos x="8" y="114"/>
                </a:cxn>
                <a:cxn ang="0">
                  <a:pos x="12" y="114"/>
                </a:cxn>
                <a:cxn ang="0">
                  <a:pos x="14" y="112"/>
                </a:cxn>
                <a:cxn ang="0">
                  <a:pos x="16" y="110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20" y="90"/>
                </a:cxn>
                <a:cxn ang="0">
                  <a:pos x="26" y="74"/>
                </a:cxn>
                <a:cxn ang="0">
                  <a:pos x="34" y="58"/>
                </a:cxn>
                <a:cxn ang="0">
                  <a:pos x="44" y="46"/>
                </a:cxn>
                <a:cxn ang="0">
                  <a:pos x="58" y="34"/>
                </a:cxn>
                <a:cxn ang="0">
                  <a:pos x="72" y="26"/>
                </a:cxn>
                <a:cxn ang="0">
                  <a:pos x="88" y="20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10" y="16"/>
                </a:cxn>
                <a:cxn ang="0">
                  <a:pos x="112" y="14"/>
                </a:cxn>
                <a:cxn ang="0">
                  <a:pos x="114" y="12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14" y="6"/>
                </a:cxn>
                <a:cxn ang="0">
                  <a:pos x="112" y="2"/>
                </a:cxn>
                <a:cxn ang="0">
                  <a:pos x="110" y="0"/>
                </a:cxn>
                <a:cxn ang="0">
                  <a:pos x="106" y="0"/>
                </a:cxn>
                <a:cxn ang="0">
                  <a:pos x="106" y="0"/>
                </a:cxn>
              </a:cxnLst>
              <a:rect l="0" t="0" r="r" b="b"/>
              <a:pathLst>
                <a:path w="114" h="114">
                  <a:moveTo>
                    <a:pt x="106" y="0"/>
                  </a:moveTo>
                  <a:lnTo>
                    <a:pt x="106" y="0"/>
                  </a:lnTo>
                  <a:lnTo>
                    <a:pt x="106" y="0"/>
                  </a:lnTo>
                  <a:lnTo>
                    <a:pt x="86" y="4"/>
                  </a:lnTo>
                  <a:lnTo>
                    <a:pt x="66" y="10"/>
                  </a:lnTo>
                  <a:lnTo>
                    <a:pt x="48" y="20"/>
                  </a:lnTo>
                  <a:lnTo>
                    <a:pt x="32" y="32"/>
                  </a:lnTo>
                  <a:lnTo>
                    <a:pt x="20" y="48"/>
                  </a:lnTo>
                  <a:lnTo>
                    <a:pt x="10" y="66"/>
                  </a:lnTo>
                  <a:lnTo>
                    <a:pt x="2" y="8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4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6" y="110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0" y="90"/>
                  </a:lnTo>
                  <a:lnTo>
                    <a:pt x="26" y="74"/>
                  </a:lnTo>
                  <a:lnTo>
                    <a:pt x="34" y="58"/>
                  </a:lnTo>
                  <a:lnTo>
                    <a:pt x="44" y="46"/>
                  </a:lnTo>
                  <a:lnTo>
                    <a:pt x="58" y="34"/>
                  </a:lnTo>
                  <a:lnTo>
                    <a:pt x="72" y="26"/>
                  </a:lnTo>
                  <a:lnTo>
                    <a:pt x="88" y="20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10" y="16"/>
                  </a:lnTo>
                  <a:lnTo>
                    <a:pt x="112" y="14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28">
              <a:extLst>
                <a:ext uri="{FF2B5EF4-FFF2-40B4-BE49-F238E27FC236}">
                  <a16:creationId xmlns:a16="http://schemas.microsoft.com/office/drawing/2014/main" id="{630810F0-7070-4AF9-A7BF-5024E3088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0" y="5135563"/>
              <a:ext cx="349250" cy="342900"/>
            </a:xfrm>
            <a:custGeom>
              <a:avLst/>
              <a:gdLst/>
              <a:ahLst/>
              <a:cxnLst>
                <a:cxn ang="0">
                  <a:pos x="14" y="138"/>
                </a:cxn>
                <a:cxn ang="0">
                  <a:pos x="14" y="138"/>
                </a:cxn>
                <a:cxn ang="0">
                  <a:pos x="8" y="146"/>
                </a:cxn>
                <a:cxn ang="0">
                  <a:pos x="4" y="152"/>
                </a:cxn>
                <a:cxn ang="0">
                  <a:pos x="2" y="162"/>
                </a:cxn>
                <a:cxn ang="0">
                  <a:pos x="0" y="170"/>
                </a:cxn>
                <a:cxn ang="0">
                  <a:pos x="2" y="178"/>
                </a:cxn>
                <a:cxn ang="0">
                  <a:pos x="4" y="188"/>
                </a:cxn>
                <a:cxn ang="0">
                  <a:pos x="8" y="196"/>
                </a:cxn>
                <a:cxn ang="0">
                  <a:pos x="14" y="202"/>
                </a:cxn>
                <a:cxn ang="0">
                  <a:pos x="14" y="202"/>
                </a:cxn>
                <a:cxn ang="0">
                  <a:pos x="20" y="208"/>
                </a:cxn>
                <a:cxn ang="0">
                  <a:pos x="28" y="212"/>
                </a:cxn>
                <a:cxn ang="0">
                  <a:pos x="38" y="216"/>
                </a:cxn>
                <a:cxn ang="0">
                  <a:pos x="46" y="216"/>
                </a:cxn>
                <a:cxn ang="0">
                  <a:pos x="54" y="216"/>
                </a:cxn>
                <a:cxn ang="0">
                  <a:pos x="64" y="214"/>
                </a:cxn>
                <a:cxn ang="0">
                  <a:pos x="72" y="210"/>
                </a:cxn>
                <a:cxn ang="0">
                  <a:pos x="78" y="204"/>
                </a:cxn>
                <a:cxn ang="0">
                  <a:pos x="220" y="66"/>
                </a:cxn>
                <a:cxn ang="0">
                  <a:pos x="156" y="0"/>
                </a:cxn>
                <a:cxn ang="0">
                  <a:pos x="14" y="138"/>
                </a:cxn>
              </a:cxnLst>
              <a:rect l="0" t="0" r="r" b="b"/>
              <a:pathLst>
                <a:path w="220" h="216">
                  <a:moveTo>
                    <a:pt x="14" y="138"/>
                  </a:moveTo>
                  <a:lnTo>
                    <a:pt x="14" y="138"/>
                  </a:lnTo>
                  <a:lnTo>
                    <a:pt x="8" y="146"/>
                  </a:lnTo>
                  <a:lnTo>
                    <a:pt x="4" y="152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8"/>
                  </a:lnTo>
                  <a:lnTo>
                    <a:pt x="8" y="196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20" y="208"/>
                  </a:lnTo>
                  <a:lnTo>
                    <a:pt x="28" y="212"/>
                  </a:lnTo>
                  <a:lnTo>
                    <a:pt x="38" y="216"/>
                  </a:lnTo>
                  <a:lnTo>
                    <a:pt x="46" y="216"/>
                  </a:lnTo>
                  <a:lnTo>
                    <a:pt x="54" y="216"/>
                  </a:lnTo>
                  <a:lnTo>
                    <a:pt x="64" y="214"/>
                  </a:lnTo>
                  <a:lnTo>
                    <a:pt x="72" y="210"/>
                  </a:lnTo>
                  <a:lnTo>
                    <a:pt x="78" y="204"/>
                  </a:lnTo>
                  <a:lnTo>
                    <a:pt x="220" y="66"/>
                  </a:lnTo>
                  <a:lnTo>
                    <a:pt x="156" y="0"/>
                  </a:lnTo>
                  <a:lnTo>
                    <a:pt x="1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9" name="Group 106">
            <a:extLst>
              <a:ext uri="{FF2B5EF4-FFF2-40B4-BE49-F238E27FC236}">
                <a16:creationId xmlns:a16="http://schemas.microsoft.com/office/drawing/2014/main" id="{34F9BB5F-BAFE-4E3C-95A4-A61AF68EF9E4}"/>
              </a:ext>
            </a:extLst>
          </p:cNvPr>
          <p:cNvGrpSpPr>
            <a:grpSpLocks noChangeAspect="1"/>
          </p:cNvGrpSpPr>
          <p:nvPr/>
        </p:nvGrpSpPr>
        <p:grpSpPr>
          <a:xfrm>
            <a:off x="2520161" y="3434568"/>
            <a:ext cx="396746" cy="402945"/>
            <a:chOff x="1784350" y="4652963"/>
            <a:chExt cx="812800" cy="825500"/>
          </a:xfrm>
          <a:solidFill>
            <a:schemeClr val="bg1"/>
          </a:solidFill>
        </p:grpSpPr>
        <p:sp>
          <p:nvSpPr>
            <p:cNvPr id="220" name="Freeform 26">
              <a:extLst>
                <a:ext uri="{FF2B5EF4-FFF2-40B4-BE49-F238E27FC236}">
                  <a16:creationId xmlns:a16="http://schemas.microsoft.com/office/drawing/2014/main" id="{A2696B0B-0D37-4291-BF24-D3AC14BBC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800" y="4652963"/>
              <a:ext cx="514350" cy="5397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32" y="2"/>
                </a:cxn>
                <a:cxn ang="0">
                  <a:pos x="102" y="12"/>
                </a:cxn>
                <a:cxn ang="0">
                  <a:pos x="74" y="26"/>
                </a:cxn>
                <a:cxn ang="0">
                  <a:pos x="50" y="46"/>
                </a:cxn>
                <a:cxn ang="0">
                  <a:pos x="32" y="70"/>
                </a:cxn>
                <a:cxn ang="0">
                  <a:pos x="16" y="96"/>
                </a:cxn>
                <a:cxn ang="0">
                  <a:pos x="8" y="126"/>
                </a:cxn>
                <a:cxn ang="0">
                  <a:pos x="4" y="158"/>
                </a:cxn>
                <a:cxn ang="0">
                  <a:pos x="4" y="174"/>
                </a:cxn>
                <a:cxn ang="0">
                  <a:pos x="10" y="202"/>
                </a:cxn>
                <a:cxn ang="0">
                  <a:pos x="20" y="228"/>
                </a:cxn>
                <a:cxn ang="0">
                  <a:pos x="42" y="262"/>
                </a:cxn>
                <a:cxn ang="0">
                  <a:pos x="36" y="340"/>
                </a:cxn>
                <a:cxn ang="0">
                  <a:pos x="82" y="294"/>
                </a:cxn>
                <a:cxn ang="0">
                  <a:pos x="120" y="312"/>
                </a:cxn>
                <a:cxn ang="0">
                  <a:pos x="164" y="318"/>
                </a:cxn>
                <a:cxn ang="0">
                  <a:pos x="180" y="318"/>
                </a:cxn>
                <a:cxn ang="0">
                  <a:pos x="212" y="310"/>
                </a:cxn>
                <a:cxn ang="0">
                  <a:pos x="240" y="298"/>
                </a:cxn>
                <a:cxn ang="0">
                  <a:pos x="266" y="282"/>
                </a:cxn>
                <a:cxn ang="0">
                  <a:pos x="288" y="260"/>
                </a:cxn>
                <a:cxn ang="0">
                  <a:pos x="304" y="234"/>
                </a:cxn>
                <a:cxn ang="0">
                  <a:pos x="316" y="206"/>
                </a:cxn>
                <a:cxn ang="0">
                  <a:pos x="322" y="174"/>
                </a:cxn>
                <a:cxn ang="0">
                  <a:pos x="324" y="158"/>
                </a:cxn>
                <a:cxn ang="0">
                  <a:pos x="320" y="126"/>
                </a:cxn>
                <a:cxn ang="0">
                  <a:pos x="312" y="96"/>
                </a:cxn>
                <a:cxn ang="0">
                  <a:pos x="296" y="70"/>
                </a:cxn>
                <a:cxn ang="0">
                  <a:pos x="276" y="46"/>
                </a:cxn>
                <a:cxn ang="0">
                  <a:pos x="254" y="26"/>
                </a:cxn>
                <a:cxn ang="0">
                  <a:pos x="226" y="12"/>
                </a:cxn>
                <a:cxn ang="0">
                  <a:pos x="196" y="2"/>
                </a:cxn>
                <a:cxn ang="0">
                  <a:pos x="164" y="0"/>
                </a:cxn>
                <a:cxn ang="0">
                  <a:pos x="164" y="272"/>
                </a:cxn>
                <a:cxn ang="0">
                  <a:pos x="140" y="270"/>
                </a:cxn>
                <a:cxn ang="0">
                  <a:pos x="100" y="254"/>
                </a:cxn>
                <a:cxn ang="0">
                  <a:pos x="70" y="222"/>
                </a:cxn>
                <a:cxn ang="0">
                  <a:pos x="52" y="182"/>
                </a:cxn>
                <a:cxn ang="0">
                  <a:pos x="50" y="158"/>
                </a:cxn>
                <a:cxn ang="0">
                  <a:pos x="58" y="114"/>
                </a:cxn>
                <a:cxn ang="0">
                  <a:pos x="84" y="78"/>
                </a:cxn>
                <a:cxn ang="0">
                  <a:pos x="120" y="54"/>
                </a:cxn>
                <a:cxn ang="0">
                  <a:pos x="164" y="44"/>
                </a:cxn>
                <a:cxn ang="0">
                  <a:pos x="186" y="48"/>
                </a:cxn>
                <a:cxn ang="0">
                  <a:pos x="228" y="64"/>
                </a:cxn>
                <a:cxn ang="0">
                  <a:pos x="258" y="94"/>
                </a:cxn>
                <a:cxn ang="0">
                  <a:pos x="276" y="136"/>
                </a:cxn>
                <a:cxn ang="0">
                  <a:pos x="278" y="158"/>
                </a:cxn>
                <a:cxn ang="0">
                  <a:pos x="270" y="202"/>
                </a:cxn>
                <a:cxn ang="0">
                  <a:pos x="244" y="240"/>
                </a:cxn>
                <a:cxn ang="0">
                  <a:pos x="208" y="264"/>
                </a:cxn>
                <a:cxn ang="0">
                  <a:pos x="164" y="272"/>
                </a:cxn>
              </a:cxnLst>
              <a:rect l="0" t="0" r="r" b="b"/>
              <a:pathLst>
                <a:path w="324" h="340">
                  <a:moveTo>
                    <a:pt x="164" y="0"/>
                  </a:moveTo>
                  <a:lnTo>
                    <a:pt x="164" y="0"/>
                  </a:lnTo>
                  <a:lnTo>
                    <a:pt x="148" y="0"/>
                  </a:lnTo>
                  <a:lnTo>
                    <a:pt x="132" y="2"/>
                  </a:lnTo>
                  <a:lnTo>
                    <a:pt x="116" y="6"/>
                  </a:lnTo>
                  <a:lnTo>
                    <a:pt x="102" y="12"/>
                  </a:lnTo>
                  <a:lnTo>
                    <a:pt x="88" y="18"/>
                  </a:lnTo>
                  <a:lnTo>
                    <a:pt x="74" y="26"/>
                  </a:lnTo>
                  <a:lnTo>
                    <a:pt x="62" y="36"/>
                  </a:lnTo>
                  <a:lnTo>
                    <a:pt x="50" y="46"/>
                  </a:lnTo>
                  <a:lnTo>
                    <a:pt x="40" y="58"/>
                  </a:lnTo>
                  <a:lnTo>
                    <a:pt x="32" y="70"/>
                  </a:lnTo>
                  <a:lnTo>
                    <a:pt x="24" y="82"/>
                  </a:lnTo>
                  <a:lnTo>
                    <a:pt x="16" y="96"/>
                  </a:lnTo>
                  <a:lnTo>
                    <a:pt x="12" y="112"/>
                  </a:lnTo>
                  <a:lnTo>
                    <a:pt x="8" y="126"/>
                  </a:lnTo>
                  <a:lnTo>
                    <a:pt x="4" y="142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74"/>
                  </a:lnTo>
                  <a:lnTo>
                    <a:pt x="6" y="188"/>
                  </a:lnTo>
                  <a:lnTo>
                    <a:pt x="10" y="202"/>
                  </a:lnTo>
                  <a:lnTo>
                    <a:pt x="14" y="214"/>
                  </a:lnTo>
                  <a:lnTo>
                    <a:pt x="20" y="228"/>
                  </a:lnTo>
                  <a:lnTo>
                    <a:pt x="26" y="240"/>
                  </a:lnTo>
                  <a:lnTo>
                    <a:pt x="42" y="262"/>
                  </a:lnTo>
                  <a:lnTo>
                    <a:pt x="0" y="302"/>
                  </a:lnTo>
                  <a:lnTo>
                    <a:pt x="36" y="340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2" y="316"/>
                  </a:lnTo>
                  <a:lnTo>
                    <a:pt x="164" y="318"/>
                  </a:lnTo>
                  <a:lnTo>
                    <a:pt x="164" y="318"/>
                  </a:lnTo>
                  <a:lnTo>
                    <a:pt x="180" y="318"/>
                  </a:lnTo>
                  <a:lnTo>
                    <a:pt x="196" y="314"/>
                  </a:lnTo>
                  <a:lnTo>
                    <a:pt x="212" y="310"/>
                  </a:lnTo>
                  <a:lnTo>
                    <a:pt x="226" y="306"/>
                  </a:lnTo>
                  <a:lnTo>
                    <a:pt x="240" y="298"/>
                  </a:lnTo>
                  <a:lnTo>
                    <a:pt x="254" y="290"/>
                  </a:lnTo>
                  <a:lnTo>
                    <a:pt x="266" y="282"/>
                  </a:lnTo>
                  <a:lnTo>
                    <a:pt x="276" y="272"/>
                  </a:lnTo>
                  <a:lnTo>
                    <a:pt x="288" y="260"/>
                  </a:lnTo>
                  <a:lnTo>
                    <a:pt x="296" y="248"/>
                  </a:lnTo>
                  <a:lnTo>
                    <a:pt x="304" y="234"/>
                  </a:lnTo>
                  <a:lnTo>
                    <a:pt x="312" y="220"/>
                  </a:lnTo>
                  <a:lnTo>
                    <a:pt x="316" y="206"/>
                  </a:lnTo>
                  <a:lnTo>
                    <a:pt x="320" y="190"/>
                  </a:lnTo>
                  <a:lnTo>
                    <a:pt x="322" y="174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2" y="142"/>
                  </a:lnTo>
                  <a:lnTo>
                    <a:pt x="320" y="126"/>
                  </a:lnTo>
                  <a:lnTo>
                    <a:pt x="316" y="112"/>
                  </a:lnTo>
                  <a:lnTo>
                    <a:pt x="312" y="96"/>
                  </a:lnTo>
                  <a:lnTo>
                    <a:pt x="304" y="82"/>
                  </a:lnTo>
                  <a:lnTo>
                    <a:pt x="296" y="70"/>
                  </a:lnTo>
                  <a:lnTo>
                    <a:pt x="288" y="58"/>
                  </a:lnTo>
                  <a:lnTo>
                    <a:pt x="276" y="46"/>
                  </a:lnTo>
                  <a:lnTo>
                    <a:pt x="266" y="36"/>
                  </a:lnTo>
                  <a:lnTo>
                    <a:pt x="254" y="26"/>
                  </a:lnTo>
                  <a:lnTo>
                    <a:pt x="240" y="18"/>
                  </a:lnTo>
                  <a:lnTo>
                    <a:pt x="226" y="12"/>
                  </a:lnTo>
                  <a:lnTo>
                    <a:pt x="212" y="6"/>
                  </a:lnTo>
                  <a:lnTo>
                    <a:pt x="196" y="2"/>
                  </a:lnTo>
                  <a:lnTo>
                    <a:pt x="180" y="0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272"/>
                  </a:moveTo>
                  <a:lnTo>
                    <a:pt x="164" y="272"/>
                  </a:lnTo>
                  <a:lnTo>
                    <a:pt x="140" y="270"/>
                  </a:lnTo>
                  <a:lnTo>
                    <a:pt x="120" y="264"/>
                  </a:lnTo>
                  <a:lnTo>
                    <a:pt x="100" y="254"/>
                  </a:lnTo>
                  <a:lnTo>
                    <a:pt x="84" y="240"/>
                  </a:lnTo>
                  <a:lnTo>
                    <a:pt x="70" y="222"/>
                  </a:lnTo>
                  <a:lnTo>
                    <a:pt x="58" y="202"/>
                  </a:lnTo>
                  <a:lnTo>
                    <a:pt x="52" y="182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8" y="114"/>
                  </a:lnTo>
                  <a:lnTo>
                    <a:pt x="70" y="94"/>
                  </a:lnTo>
                  <a:lnTo>
                    <a:pt x="84" y="78"/>
                  </a:lnTo>
                  <a:lnTo>
                    <a:pt x="100" y="64"/>
                  </a:lnTo>
                  <a:lnTo>
                    <a:pt x="120" y="54"/>
                  </a:lnTo>
                  <a:lnTo>
                    <a:pt x="140" y="48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86" y="48"/>
                  </a:lnTo>
                  <a:lnTo>
                    <a:pt x="208" y="54"/>
                  </a:lnTo>
                  <a:lnTo>
                    <a:pt x="228" y="64"/>
                  </a:lnTo>
                  <a:lnTo>
                    <a:pt x="244" y="78"/>
                  </a:lnTo>
                  <a:lnTo>
                    <a:pt x="258" y="94"/>
                  </a:lnTo>
                  <a:lnTo>
                    <a:pt x="270" y="114"/>
                  </a:lnTo>
                  <a:lnTo>
                    <a:pt x="276" y="136"/>
                  </a:lnTo>
                  <a:lnTo>
                    <a:pt x="278" y="158"/>
                  </a:lnTo>
                  <a:lnTo>
                    <a:pt x="278" y="158"/>
                  </a:lnTo>
                  <a:lnTo>
                    <a:pt x="276" y="182"/>
                  </a:lnTo>
                  <a:lnTo>
                    <a:pt x="270" y="202"/>
                  </a:lnTo>
                  <a:lnTo>
                    <a:pt x="258" y="222"/>
                  </a:lnTo>
                  <a:lnTo>
                    <a:pt x="244" y="240"/>
                  </a:lnTo>
                  <a:lnTo>
                    <a:pt x="228" y="254"/>
                  </a:lnTo>
                  <a:lnTo>
                    <a:pt x="208" y="264"/>
                  </a:lnTo>
                  <a:lnTo>
                    <a:pt x="186" y="270"/>
                  </a:lnTo>
                  <a:lnTo>
                    <a:pt x="164" y="272"/>
                  </a:lnTo>
                  <a:lnTo>
                    <a:pt x="16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27">
              <a:extLst>
                <a:ext uri="{FF2B5EF4-FFF2-40B4-BE49-F238E27FC236}">
                  <a16:creationId xmlns:a16="http://schemas.microsoft.com/office/drawing/2014/main" id="{F4BB3A05-D554-4386-A6D7-FAC58827E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4754563"/>
              <a:ext cx="180975" cy="18097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6" y="4"/>
                </a:cxn>
                <a:cxn ang="0">
                  <a:pos x="66" y="10"/>
                </a:cxn>
                <a:cxn ang="0">
                  <a:pos x="48" y="20"/>
                </a:cxn>
                <a:cxn ang="0">
                  <a:pos x="32" y="32"/>
                </a:cxn>
                <a:cxn ang="0">
                  <a:pos x="20" y="48"/>
                </a:cxn>
                <a:cxn ang="0">
                  <a:pos x="10" y="66"/>
                </a:cxn>
                <a:cxn ang="0">
                  <a:pos x="2" y="8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10"/>
                </a:cxn>
                <a:cxn ang="0">
                  <a:pos x="2" y="112"/>
                </a:cxn>
                <a:cxn ang="0">
                  <a:pos x="4" y="114"/>
                </a:cxn>
                <a:cxn ang="0">
                  <a:pos x="8" y="114"/>
                </a:cxn>
                <a:cxn ang="0">
                  <a:pos x="8" y="114"/>
                </a:cxn>
                <a:cxn ang="0">
                  <a:pos x="12" y="114"/>
                </a:cxn>
                <a:cxn ang="0">
                  <a:pos x="14" y="112"/>
                </a:cxn>
                <a:cxn ang="0">
                  <a:pos x="16" y="110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20" y="90"/>
                </a:cxn>
                <a:cxn ang="0">
                  <a:pos x="26" y="74"/>
                </a:cxn>
                <a:cxn ang="0">
                  <a:pos x="34" y="58"/>
                </a:cxn>
                <a:cxn ang="0">
                  <a:pos x="44" y="46"/>
                </a:cxn>
                <a:cxn ang="0">
                  <a:pos x="58" y="34"/>
                </a:cxn>
                <a:cxn ang="0">
                  <a:pos x="72" y="26"/>
                </a:cxn>
                <a:cxn ang="0">
                  <a:pos x="88" y="20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10" y="16"/>
                </a:cxn>
                <a:cxn ang="0">
                  <a:pos x="112" y="14"/>
                </a:cxn>
                <a:cxn ang="0">
                  <a:pos x="114" y="12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14" y="6"/>
                </a:cxn>
                <a:cxn ang="0">
                  <a:pos x="112" y="2"/>
                </a:cxn>
                <a:cxn ang="0">
                  <a:pos x="110" y="0"/>
                </a:cxn>
                <a:cxn ang="0">
                  <a:pos x="106" y="0"/>
                </a:cxn>
                <a:cxn ang="0">
                  <a:pos x="106" y="0"/>
                </a:cxn>
              </a:cxnLst>
              <a:rect l="0" t="0" r="r" b="b"/>
              <a:pathLst>
                <a:path w="114" h="114">
                  <a:moveTo>
                    <a:pt x="106" y="0"/>
                  </a:moveTo>
                  <a:lnTo>
                    <a:pt x="106" y="0"/>
                  </a:lnTo>
                  <a:lnTo>
                    <a:pt x="106" y="0"/>
                  </a:lnTo>
                  <a:lnTo>
                    <a:pt x="86" y="4"/>
                  </a:lnTo>
                  <a:lnTo>
                    <a:pt x="66" y="10"/>
                  </a:lnTo>
                  <a:lnTo>
                    <a:pt x="48" y="20"/>
                  </a:lnTo>
                  <a:lnTo>
                    <a:pt x="32" y="32"/>
                  </a:lnTo>
                  <a:lnTo>
                    <a:pt x="20" y="48"/>
                  </a:lnTo>
                  <a:lnTo>
                    <a:pt x="10" y="66"/>
                  </a:lnTo>
                  <a:lnTo>
                    <a:pt x="2" y="8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4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6" y="110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0" y="90"/>
                  </a:lnTo>
                  <a:lnTo>
                    <a:pt x="26" y="74"/>
                  </a:lnTo>
                  <a:lnTo>
                    <a:pt x="34" y="58"/>
                  </a:lnTo>
                  <a:lnTo>
                    <a:pt x="44" y="46"/>
                  </a:lnTo>
                  <a:lnTo>
                    <a:pt x="58" y="34"/>
                  </a:lnTo>
                  <a:lnTo>
                    <a:pt x="72" y="26"/>
                  </a:lnTo>
                  <a:lnTo>
                    <a:pt x="88" y="20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10" y="16"/>
                  </a:lnTo>
                  <a:lnTo>
                    <a:pt x="112" y="14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28">
              <a:extLst>
                <a:ext uri="{FF2B5EF4-FFF2-40B4-BE49-F238E27FC236}">
                  <a16:creationId xmlns:a16="http://schemas.microsoft.com/office/drawing/2014/main" id="{CFCE1D91-3015-4D22-A8B5-C72CBCAAE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0" y="5135563"/>
              <a:ext cx="349250" cy="342900"/>
            </a:xfrm>
            <a:custGeom>
              <a:avLst/>
              <a:gdLst/>
              <a:ahLst/>
              <a:cxnLst>
                <a:cxn ang="0">
                  <a:pos x="14" y="138"/>
                </a:cxn>
                <a:cxn ang="0">
                  <a:pos x="14" y="138"/>
                </a:cxn>
                <a:cxn ang="0">
                  <a:pos x="8" y="146"/>
                </a:cxn>
                <a:cxn ang="0">
                  <a:pos x="4" y="152"/>
                </a:cxn>
                <a:cxn ang="0">
                  <a:pos x="2" y="162"/>
                </a:cxn>
                <a:cxn ang="0">
                  <a:pos x="0" y="170"/>
                </a:cxn>
                <a:cxn ang="0">
                  <a:pos x="2" y="178"/>
                </a:cxn>
                <a:cxn ang="0">
                  <a:pos x="4" y="188"/>
                </a:cxn>
                <a:cxn ang="0">
                  <a:pos x="8" y="196"/>
                </a:cxn>
                <a:cxn ang="0">
                  <a:pos x="14" y="202"/>
                </a:cxn>
                <a:cxn ang="0">
                  <a:pos x="14" y="202"/>
                </a:cxn>
                <a:cxn ang="0">
                  <a:pos x="20" y="208"/>
                </a:cxn>
                <a:cxn ang="0">
                  <a:pos x="28" y="212"/>
                </a:cxn>
                <a:cxn ang="0">
                  <a:pos x="38" y="216"/>
                </a:cxn>
                <a:cxn ang="0">
                  <a:pos x="46" y="216"/>
                </a:cxn>
                <a:cxn ang="0">
                  <a:pos x="54" y="216"/>
                </a:cxn>
                <a:cxn ang="0">
                  <a:pos x="64" y="214"/>
                </a:cxn>
                <a:cxn ang="0">
                  <a:pos x="72" y="210"/>
                </a:cxn>
                <a:cxn ang="0">
                  <a:pos x="78" y="204"/>
                </a:cxn>
                <a:cxn ang="0">
                  <a:pos x="220" y="66"/>
                </a:cxn>
                <a:cxn ang="0">
                  <a:pos x="156" y="0"/>
                </a:cxn>
                <a:cxn ang="0">
                  <a:pos x="14" y="138"/>
                </a:cxn>
              </a:cxnLst>
              <a:rect l="0" t="0" r="r" b="b"/>
              <a:pathLst>
                <a:path w="220" h="216">
                  <a:moveTo>
                    <a:pt x="14" y="138"/>
                  </a:moveTo>
                  <a:lnTo>
                    <a:pt x="14" y="138"/>
                  </a:lnTo>
                  <a:lnTo>
                    <a:pt x="8" y="146"/>
                  </a:lnTo>
                  <a:lnTo>
                    <a:pt x="4" y="152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8"/>
                  </a:lnTo>
                  <a:lnTo>
                    <a:pt x="8" y="196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20" y="208"/>
                  </a:lnTo>
                  <a:lnTo>
                    <a:pt x="28" y="212"/>
                  </a:lnTo>
                  <a:lnTo>
                    <a:pt x="38" y="216"/>
                  </a:lnTo>
                  <a:lnTo>
                    <a:pt x="46" y="216"/>
                  </a:lnTo>
                  <a:lnTo>
                    <a:pt x="54" y="216"/>
                  </a:lnTo>
                  <a:lnTo>
                    <a:pt x="64" y="214"/>
                  </a:lnTo>
                  <a:lnTo>
                    <a:pt x="72" y="210"/>
                  </a:lnTo>
                  <a:lnTo>
                    <a:pt x="78" y="204"/>
                  </a:lnTo>
                  <a:lnTo>
                    <a:pt x="220" y="66"/>
                  </a:lnTo>
                  <a:lnTo>
                    <a:pt x="156" y="0"/>
                  </a:lnTo>
                  <a:lnTo>
                    <a:pt x="1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3" name="TextovéPole 222">
            <a:extLst>
              <a:ext uri="{FF2B5EF4-FFF2-40B4-BE49-F238E27FC236}">
                <a16:creationId xmlns:a16="http://schemas.microsoft.com/office/drawing/2014/main" id="{77AEA5A3-AA99-496C-9D2E-3BFB8AA89C7E}"/>
              </a:ext>
            </a:extLst>
          </p:cNvPr>
          <p:cNvSpPr txBox="1"/>
          <p:nvPr/>
        </p:nvSpPr>
        <p:spPr>
          <a:xfrm>
            <a:off x="503262" y="3512206"/>
            <a:ext cx="165080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9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Rádio na klasickém přijímači poslouchají častěji děti ve věku 6-10 let. Internetové rádio naopak poslouchají častěji děti, které si rádio pouští samy. </a:t>
            </a:r>
            <a:endParaRPr lang="cs-CZ" sz="10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4" name="TextovéPole 223">
            <a:extLst>
              <a:ext uri="{FF2B5EF4-FFF2-40B4-BE49-F238E27FC236}">
                <a16:creationId xmlns:a16="http://schemas.microsoft.com/office/drawing/2014/main" id="{B897EB8C-F2C7-4069-B8DE-092506DB8282}"/>
              </a:ext>
            </a:extLst>
          </p:cNvPr>
          <p:cNvSpPr txBox="1"/>
          <p:nvPr/>
        </p:nvSpPr>
        <p:spPr>
          <a:xfrm>
            <a:off x="2782056" y="3457894"/>
            <a:ext cx="1792251" cy="10618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9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Rádio na počítači nebo mobilu/tabletu/mp3 přehrávači si děti pouštějí častěji samy. Na těchto přijímačích pak častěji poslouchají internetové rádio oproti tomu klasickému.</a:t>
            </a:r>
            <a:endParaRPr lang="cs-CZ" sz="10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5" name="TextovéPole 224">
            <a:extLst>
              <a:ext uri="{FF2B5EF4-FFF2-40B4-BE49-F238E27FC236}">
                <a16:creationId xmlns:a16="http://schemas.microsoft.com/office/drawing/2014/main" id="{2B725BC0-7D2F-4518-8FD3-CE03AAE0AA1A}"/>
              </a:ext>
            </a:extLst>
          </p:cNvPr>
          <p:cNvSpPr txBox="1"/>
          <p:nvPr/>
        </p:nvSpPr>
        <p:spPr>
          <a:xfrm>
            <a:off x="-76856" y="109178"/>
            <a:ext cx="911290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V POROVNÁNÍ S INTERNETOVÝM RÁDIEM POSLOUCHAJÍ DĚTI A MLADISTVÍ ČASTĚJI RÁDIO KLASICKÉ. NEJČASTĚJI NA PŘIJÍMAČI V AUTĚ NEBO DOMA.</a:t>
            </a:r>
          </a:p>
        </p:txBody>
      </p:sp>
      <p:grpSp>
        <p:nvGrpSpPr>
          <p:cNvPr id="122" name="Group 47">
            <a:extLst>
              <a:ext uri="{FF2B5EF4-FFF2-40B4-BE49-F238E27FC236}">
                <a16:creationId xmlns:a16="http://schemas.microsoft.com/office/drawing/2014/main" id="{E5B74C38-71A2-4541-80EF-180F8A0B5306}"/>
              </a:ext>
            </a:extLst>
          </p:cNvPr>
          <p:cNvGrpSpPr>
            <a:grpSpLocks noChangeAspect="1"/>
          </p:cNvGrpSpPr>
          <p:nvPr/>
        </p:nvGrpSpPr>
        <p:grpSpPr>
          <a:xfrm>
            <a:off x="6716616" y="4070002"/>
            <a:ext cx="226785" cy="395829"/>
            <a:chOff x="5240338" y="1628775"/>
            <a:chExt cx="947737" cy="1654176"/>
          </a:xfrm>
          <a:solidFill>
            <a:srgbClr val="B8CFFF"/>
          </a:solidFill>
        </p:grpSpPr>
        <p:sp>
          <p:nvSpPr>
            <p:cNvPr id="123" name="Freeform 11">
              <a:extLst>
                <a:ext uri="{FF2B5EF4-FFF2-40B4-BE49-F238E27FC236}">
                  <a16:creationId xmlns:a16="http://schemas.microsoft.com/office/drawing/2014/main" id="{E4D72617-0897-4A48-99C2-71D114713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3713" y="1628775"/>
              <a:ext cx="614362" cy="1136650"/>
            </a:xfrm>
            <a:custGeom>
              <a:avLst/>
              <a:gdLst/>
              <a:ahLst/>
              <a:cxnLst>
                <a:cxn ang="0">
                  <a:pos x="82" y="197"/>
                </a:cxn>
                <a:cxn ang="0">
                  <a:pos x="62" y="217"/>
                </a:cxn>
                <a:cxn ang="0">
                  <a:pos x="82" y="236"/>
                </a:cxn>
                <a:cxn ang="0">
                  <a:pos x="101" y="217"/>
                </a:cxn>
                <a:cxn ang="0">
                  <a:pos x="82" y="197"/>
                </a:cxn>
                <a:cxn ang="0">
                  <a:pos x="135" y="0"/>
                </a:cxn>
                <a:cxn ang="0">
                  <a:pos x="29" y="0"/>
                </a:cxn>
                <a:cxn ang="0">
                  <a:pos x="0" y="33"/>
                </a:cxn>
                <a:cxn ang="0">
                  <a:pos x="0" y="270"/>
                </a:cxn>
                <a:cxn ang="0">
                  <a:pos x="29" y="303"/>
                </a:cxn>
                <a:cxn ang="0">
                  <a:pos x="135" y="303"/>
                </a:cxn>
                <a:cxn ang="0">
                  <a:pos x="164" y="270"/>
                </a:cxn>
                <a:cxn ang="0">
                  <a:pos x="164" y="33"/>
                </a:cxn>
                <a:cxn ang="0">
                  <a:pos x="135" y="0"/>
                </a:cxn>
                <a:cxn ang="0">
                  <a:pos x="82" y="266"/>
                </a:cxn>
                <a:cxn ang="0">
                  <a:pos x="33" y="217"/>
                </a:cxn>
                <a:cxn ang="0">
                  <a:pos x="82" y="168"/>
                </a:cxn>
                <a:cxn ang="0">
                  <a:pos x="131" y="217"/>
                </a:cxn>
                <a:cxn ang="0">
                  <a:pos x="82" y="266"/>
                </a:cxn>
                <a:cxn ang="0">
                  <a:pos x="147" y="135"/>
                </a:cxn>
                <a:cxn ang="0">
                  <a:pos x="129" y="149"/>
                </a:cxn>
                <a:cxn ang="0">
                  <a:pos x="36" y="149"/>
                </a:cxn>
                <a:cxn ang="0">
                  <a:pos x="18" y="135"/>
                </a:cxn>
                <a:cxn ang="0">
                  <a:pos x="18" y="33"/>
                </a:cxn>
                <a:cxn ang="0">
                  <a:pos x="36" y="19"/>
                </a:cxn>
                <a:cxn ang="0">
                  <a:pos x="129" y="19"/>
                </a:cxn>
                <a:cxn ang="0">
                  <a:pos x="147" y="33"/>
                </a:cxn>
                <a:cxn ang="0">
                  <a:pos x="147" y="135"/>
                </a:cxn>
              </a:cxnLst>
              <a:rect l="0" t="0" r="r" b="b"/>
              <a:pathLst>
                <a:path w="164" h="303">
                  <a:moveTo>
                    <a:pt x="82" y="197"/>
                  </a:moveTo>
                  <a:cubicBezTo>
                    <a:pt x="71" y="197"/>
                    <a:pt x="62" y="206"/>
                    <a:pt x="62" y="217"/>
                  </a:cubicBezTo>
                  <a:cubicBezTo>
                    <a:pt x="62" y="227"/>
                    <a:pt x="71" y="236"/>
                    <a:pt x="82" y="236"/>
                  </a:cubicBezTo>
                  <a:cubicBezTo>
                    <a:pt x="92" y="236"/>
                    <a:pt x="101" y="227"/>
                    <a:pt x="101" y="217"/>
                  </a:cubicBezTo>
                  <a:cubicBezTo>
                    <a:pt x="101" y="206"/>
                    <a:pt x="92" y="197"/>
                    <a:pt x="82" y="197"/>
                  </a:cubicBezTo>
                  <a:close/>
                  <a:moveTo>
                    <a:pt x="13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5"/>
                    <a:pt x="0" y="33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88"/>
                    <a:pt x="13" y="303"/>
                    <a:pt x="29" y="303"/>
                  </a:cubicBezTo>
                  <a:cubicBezTo>
                    <a:pt x="135" y="303"/>
                    <a:pt x="135" y="303"/>
                    <a:pt x="135" y="303"/>
                  </a:cubicBezTo>
                  <a:cubicBezTo>
                    <a:pt x="151" y="303"/>
                    <a:pt x="164" y="288"/>
                    <a:pt x="164" y="270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15"/>
                    <a:pt x="151" y="0"/>
                    <a:pt x="135" y="0"/>
                  </a:cubicBezTo>
                  <a:close/>
                  <a:moveTo>
                    <a:pt x="82" y="266"/>
                  </a:moveTo>
                  <a:cubicBezTo>
                    <a:pt x="54" y="266"/>
                    <a:pt x="33" y="244"/>
                    <a:pt x="33" y="217"/>
                  </a:cubicBezTo>
                  <a:cubicBezTo>
                    <a:pt x="33" y="190"/>
                    <a:pt x="54" y="168"/>
                    <a:pt x="82" y="168"/>
                  </a:cubicBezTo>
                  <a:cubicBezTo>
                    <a:pt x="109" y="168"/>
                    <a:pt x="131" y="190"/>
                    <a:pt x="131" y="217"/>
                  </a:cubicBezTo>
                  <a:cubicBezTo>
                    <a:pt x="131" y="244"/>
                    <a:pt x="109" y="266"/>
                    <a:pt x="82" y="266"/>
                  </a:cubicBezTo>
                  <a:close/>
                  <a:moveTo>
                    <a:pt x="147" y="135"/>
                  </a:moveTo>
                  <a:cubicBezTo>
                    <a:pt x="147" y="142"/>
                    <a:pt x="139" y="149"/>
                    <a:pt x="129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26" y="149"/>
                    <a:pt x="18" y="142"/>
                    <a:pt x="18" y="135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5"/>
                    <a:pt x="26" y="19"/>
                    <a:pt x="36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9" y="19"/>
                    <a:pt x="147" y="25"/>
                    <a:pt x="147" y="33"/>
                  </a:cubicBezTo>
                  <a:lnTo>
                    <a:pt x="147" y="1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DE0FBAD0-3195-4417-8300-FBFCEAFDD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0338" y="2586038"/>
              <a:ext cx="655637" cy="696913"/>
            </a:xfrm>
            <a:custGeom>
              <a:avLst/>
              <a:gdLst/>
              <a:ahLst/>
              <a:cxnLst>
                <a:cxn ang="0">
                  <a:pos x="137" y="49"/>
                </a:cxn>
                <a:cxn ang="0">
                  <a:pos x="134" y="49"/>
                </a:cxn>
                <a:cxn ang="0">
                  <a:pos x="130" y="50"/>
                </a:cxn>
                <a:cxn ang="0">
                  <a:pos x="127" y="51"/>
                </a:cxn>
                <a:cxn ang="0">
                  <a:pos x="124" y="53"/>
                </a:cxn>
                <a:cxn ang="0">
                  <a:pos x="122" y="54"/>
                </a:cxn>
                <a:cxn ang="0">
                  <a:pos x="119" y="56"/>
                </a:cxn>
                <a:cxn ang="0">
                  <a:pos x="116" y="58"/>
                </a:cxn>
                <a:cxn ang="0">
                  <a:pos x="114" y="61"/>
                </a:cxn>
                <a:cxn ang="0">
                  <a:pos x="112" y="64"/>
                </a:cxn>
                <a:cxn ang="0">
                  <a:pos x="110" y="66"/>
                </a:cxn>
                <a:cxn ang="0">
                  <a:pos x="109" y="69"/>
                </a:cxn>
                <a:cxn ang="0">
                  <a:pos x="108" y="70"/>
                </a:cxn>
                <a:cxn ang="0">
                  <a:pos x="68" y="74"/>
                </a:cxn>
                <a:cxn ang="0">
                  <a:pos x="53" y="77"/>
                </a:cxn>
                <a:cxn ang="0">
                  <a:pos x="48" y="82"/>
                </a:cxn>
                <a:cxn ang="0">
                  <a:pos x="14" y="73"/>
                </a:cxn>
                <a:cxn ang="0">
                  <a:pos x="87" y="17"/>
                </a:cxn>
                <a:cxn ang="0">
                  <a:pos x="103" y="9"/>
                </a:cxn>
                <a:cxn ang="0">
                  <a:pos x="109" y="0"/>
                </a:cxn>
                <a:cxn ang="0">
                  <a:pos x="52" y="28"/>
                </a:cxn>
                <a:cxn ang="0">
                  <a:pos x="6" y="55"/>
                </a:cxn>
                <a:cxn ang="0">
                  <a:pos x="1" y="67"/>
                </a:cxn>
                <a:cxn ang="0">
                  <a:pos x="1" y="90"/>
                </a:cxn>
                <a:cxn ang="0">
                  <a:pos x="8" y="115"/>
                </a:cxn>
                <a:cxn ang="0">
                  <a:pos x="15" y="120"/>
                </a:cxn>
                <a:cxn ang="0">
                  <a:pos x="30" y="128"/>
                </a:cxn>
                <a:cxn ang="0">
                  <a:pos x="38" y="138"/>
                </a:cxn>
                <a:cxn ang="0">
                  <a:pos x="90" y="179"/>
                </a:cxn>
                <a:cxn ang="0">
                  <a:pos x="113" y="114"/>
                </a:cxn>
                <a:cxn ang="0">
                  <a:pos x="47" y="111"/>
                </a:cxn>
                <a:cxn ang="0">
                  <a:pos x="35" y="114"/>
                </a:cxn>
                <a:cxn ang="0">
                  <a:pos x="18" y="110"/>
                </a:cxn>
                <a:cxn ang="0">
                  <a:pos x="5" y="95"/>
                </a:cxn>
                <a:cxn ang="0">
                  <a:pos x="11" y="77"/>
                </a:cxn>
                <a:cxn ang="0">
                  <a:pos x="48" y="87"/>
                </a:cxn>
                <a:cxn ang="0">
                  <a:pos x="53" y="92"/>
                </a:cxn>
                <a:cxn ang="0">
                  <a:pos x="68" y="94"/>
                </a:cxn>
                <a:cxn ang="0">
                  <a:pos x="109" y="98"/>
                </a:cxn>
                <a:cxn ang="0">
                  <a:pos x="115" y="106"/>
                </a:cxn>
                <a:cxn ang="0">
                  <a:pos x="120" y="111"/>
                </a:cxn>
                <a:cxn ang="0">
                  <a:pos x="123" y="113"/>
                </a:cxn>
                <a:cxn ang="0">
                  <a:pos x="126" y="115"/>
                </a:cxn>
                <a:cxn ang="0">
                  <a:pos x="129" y="116"/>
                </a:cxn>
                <a:cxn ang="0">
                  <a:pos x="133" y="117"/>
                </a:cxn>
                <a:cxn ang="0">
                  <a:pos x="136" y="117"/>
                </a:cxn>
                <a:cxn ang="0">
                  <a:pos x="140" y="118"/>
                </a:cxn>
                <a:cxn ang="0">
                  <a:pos x="140" y="49"/>
                </a:cxn>
                <a:cxn ang="0">
                  <a:pos x="6" y="64"/>
                </a:cxn>
                <a:cxn ang="0">
                  <a:pos x="50" y="34"/>
                </a:cxn>
                <a:cxn ang="0">
                  <a:pos x="6" y="65"/>
                </a:cxn>
              </a:cxnLst>
              <a:rect l="0" t="0" r="r" b="b"/>
              <a:pathLst>
                <a:path w="175" h="186">
                  <a:moveTo>
                    <a:pt x="140" y="49"/>
                  </a:moveTo>
                  <a:cubicBezTo>
                    <a:pt x="139" y="49"/>
                    <a:pt x="138" y="49"/>
                    <a:pt x="137" y="49"/>
                  </a:cubicBezTo>
                  <a:cubicBezTo>
                    <a:pt x="137" y="49"/>
                    <a:pt x="136" y="49"/>
                    <a:pt x="136" y="49"/>
                  </a:cubicBezTo>
                  <a:cubicBezTo>
                    <a:pt x="135" y="49"/>
                    <a:pt x="135" y="49"/>
                    <a:pt x="134" y="49"/>
                  </a:cubicBezTo>
                  <a:cubicBezTo>
                    <a:pt x="134" y="49"/>
                    <a:pt x="133" y="50"/>
                    <a:pt x="133" y="50"/>
                  </a:cubicBezTo>
                  <a:cubicBezTo>
                    <a:pt x="132" y="50"/>
                    <a:pt x="131" y="50"/>
                    <a:pt x="130" y="50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29" y="51"/>
                    <a:pt x="128" y="51"/>
                    <a:pt x="127" y="51"/>
                  </a:cubicBezTo>
                  <a:cubicBezTo>
                    <a:pt x="127" y="52"/>
                    <a:pt x="126" y="52"/>
                    <a:pt x="126" y="52"/>
                  </a:cubicBezTo>
                  <a:cubicBezTo>
                    <a:pt x="126" y="52"/>
                    <a:pt x="125" y="52"/>
                    <a:pt x="124" y="53"/>
                  </a:cubicBezTo>
                  <a:cubicBezTo>
                    <a:pt x="124" y="53"/>
                    <a:pt x="124" y="53"/>
                    <a:pt x="123" y="53"/>
                  </a:cubicBezTo>
                  <a:cubicBezTo>
                    <a:pt x="123" y="54"/>
                    <a:pt x="122" y="54"/>
                    <a:pt x="122" y="54"/>
                  </a:cubicBezTo>
                  <a:cubicBezTo>
                    <a:pt x="121" y="54"/>
                    <a:pt x="121" y="55"/>
                    <a:pt x="121" y="55"/>
                  </a:cubicBezTo>
                  <a:cubicBezTo>
                    <a:pt x="120" y="55"/>
                    <a:pt x="119" y="56"/>
                    <a:pt x="119" y="56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17" y="58"/>
                    <a:pt x="117" y="58"/>
                    <a:pt x="116" y="58"/>
                  </a:cubicBezTo>
                  <a:cubicBezTo>
                    <a:pt x="116" y="59"/>
                    <a:pt x="116" y="59"/>
                    <a:pt x="115" y="59"/>
                  </a:cubicBezTo>
                  <a:cubicBezTo>
                    <a:pt x="115" y="60"/>
                    <a:pt x="115" y="60"/>
                    <a:pt x="114" y="61"/>
                  </a:cubicBezTo>
                  <a:cubicBezTo>
                    <a:pt x="114" y="61"/>
                    <a:pt x="114" y="61"/>
                    <a:pt x="113" y="62"/>
                  </a:cubicBezTo>
                  <a:cubicBezTo>
                    <a:pt x="113" y="62"/>
                    <a:pt x="112" y="63"/>
                    <a:pt x="112" y="64"/>
                  </a:cubicBezTo>
                  <a:cubicBezTo>
                    <a:pt x="112" y="64"/>
                    <a:pt x="111" y="64"/>
                    <a:pt x="111" y="65"/>
                  </a:cubicBezTo>
                  <a:cubicBezTo>
                    <a:pt x="111" y="65"/>
                    <a:pt x="111" y="66"/>
                    <a:pt x="110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09" y="68"/>
                    <a:pt x="109" y="68"/>
                    <a:pt x="109" y="69"/>
                  </a:cubicBezTo>
                  <a:cubicBezTo>
                    <a:pt x="109" y="69"/>
                    <a:pt x="109" y="70"/>
                    <a:pt x="108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3" y="70"/>
                    <a:pt x="70" y="72"/>
                    <a:pt x="68" y="74"/>
                  </a:cubicBezTo>
                  <a:cubicBezTo>
                    <a:pt x="67" y="75"/>
                    <a:pt x="67" y="76"/>
                    <a:pt x="66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7"/>
                    <a:pt x="50" y="78"/>
                    <a:pt x="49" y="79"/>
                  </a:cubicBezTo>
                  <a:cubicBezTo>
                    <a:pt x="49" y="80"/>
                    <a:pt x="48" y="81"/>
                    <a:pt x="48" y="82"/>
                  </a:cubicBezTo>
                  <a:cubicBezTo>
                    <a:pt x="45" y="82"/>
                    <a:pt x="38" y="81"/>
                    <a:pt x="30" y="79"/>
                  </a:cubicBezTo>
                  <a:cubicBezTo>
                    <a:pt x="25" y="78"/>
                    <a:pt x="18" y="76"/>
                    <a:pt x="14" y="73"/>
                  </a:cubicBezTo>
                  <a:cubicBezTo>
                    <a:pt x="24" y="59"/>
                    <a:pt x="41" y="45"/>
                    <a:pt x="59" y="34"/>
                  </a:cubicBezTo>
                  <a:cubicBezTo>
                    <a:pt x="69" y="28"/>
                    <a:pt x="79" y="22"/>
                    <a:pt x="87" y="17"/>
                  </a:cubicBezTo>
                  <a:cubicBezTo>
                    <a:pt x="97" y="13"/>
                    <a:pt x="103" y="11"/>
                    <a:pt x="103" y="11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8" y="6"/>
                    <a:pt x="111" y="5"/>
                    <a:pt x="111" y="5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"/>
                    <a:pt x="99" y="5"/>
                    <a:pt x="85" y="13"/>
                  </a:cubicBezTo>
                  <a:cubicBezTo>
                    <a:pt x="75" y="17"/>
                    <a:pt x="64" y="22"/>
                    <a:pt x="52" y="28"/>
                  </a:cubicBezTo>
                  <a:cubicBezTo>
                    <a:pt x="39" y="34"/>
                    <a:pt x="27" y="40"/>
                    <a:pt x="17" y="46"/>
                  </a:cubicBezTo>
                  <a:cubicBezTo>
                    <a:pt x="13" y="49"/>
                    <a:pt x="9" y="52"/>
                    <a:pt x="6" y="55"/>
                  </a:cubicBezTo>
                  <a:cubicBezTo>
                    <a:pt x="3" y="58"/>
                    <a:pt x="1" y="61"/>
                    <a:pt x="1" y="64"/>
                  </a:cubicBezTo>
                  <a:cubicBezTo>
                    <a:pt x="1" y="65"/>
                    <a:pt x="1" y="66"/>
                    <a:pt x="1" y="67"/>
                  </a:cubicBezTo>
                  <a:cubicBezTo>
                    <a:pt x="3" y="70"/>
                    <a:pt x="5" y="72"/>
                    <a:pt x="7" y="74"/>
                  </a:cubicBezTo>
                  <a:cubicBezTo>
                    <a:pt x="4" y="79"/>
                    <a:pt x="1" y="84"/>
                    <a:pt x="1" y="90"/>
                  </a:cubicBezTo>
                  <a:cubicBezTo>
                    <a:pt x="1" y="92"/>
                    <a:pt x="0" y="94"/>
                    <a:pt x="0" y="95"/>
                  </a:cubicBezTo>
                  <a:cubicBezTo>
                    <a:pt x="0" y="105"/>
                    <a:pt x="4" y="111"/>
                    <a:pt x="8" y="115"/>
                  </a:cubicBezTo>
                  <a:cubicBezTo>
                    <a:pt x="10" y="117"/>
                    <a:pt x="13" y="118"/>
                    <a:pt x="14" y="118"/>
                  </a:cubicBezTo>
                  <a:cubicBezTo>
                    <a:pt x="14" y="119"/>
                    <a:pt x="14" y="120"/>
                    <a:pt x="15" y="120"/>
                  </a:cubicBezTo>
                  <a:cubicBezTo>
                    <a:pt x="15" y="122"/>
                    <a:pt x="16" y="123"/>
                    <a:pt x="18" y="124"/>
                  </a:cubicBezTo>
                  <a:cubicBezTo>
                    <a:pt x="22" y="125"/>
                    <a:pt x="26" y="127"/>
                    <a:pt x="30" y="128"/>
                  </a:cubicBezTo>
                  <a:cubicBezTo>
                    <a:pt x="30" y="129"/>
                    <a:pt x="30" y="130"/>
                    <a:pt x="30" y="131"/>
                  </a:cubicBezTo>
                  <a:cubicBezTo>
                    <a:pt x="32" y="134"/>
                    <a:pt x="34" y="137"/>
                    <a:pt x="38" y="138"/>
                  </a:cubicBezTo>
                  <a:cubicBezTo>
                    <a:pt x="48" y="142"/>
                    <a:pt x="57" y="145"/>
                    <a:pt x="67" y="149"/>
                  </a:cubicBezTo>
                  <a:cubicBezTo>
                    <a:pt x="68" y="162"/>
                    <a:pt x="77" y="174"/>
                    <a:pt x="90" y="179"/>
                  </a:cubicBezTo>
                  <a:cubicBezTo>
                    <a:pt x="108" y="186"/>
                    <a:pt x="128" y="176"/>
                    <a:pt x="134" y="158"/>
                  </a:cubicBezTo>
                  <a:cubicBezTo>
                    <a:pt x="140" y="140"/>
                    <a:pt x="131" y="121"/>
                    <a:pt x="113" y="114"/>
                  </a:cubicBezTo>
                  <a:cubicBezTo>
                    <a:pt x="100" y="110"/>
                    <a:pt x="87" y="113"/>
                    <a:pt x="78" y="122"/>
                  </a:cubicBezTo>
                  <a:cubicBezTo>
                    <a:pt x="68" y="119"/>
                    <a:pt x="57" y="115"/>
                    <a:pt x="47" y="111"/>
                  </a:cubicBezTo>
                  <a:cubicBezTo>
                    <a:pt x="44" y="110"/>
                    <a:pt x="40" y="111"/>
                    <a:pt x="37" y="112"/>
                  </a:cubicBezTo>
                  <a:cubicBezTo>
                    <a:pt x="36" y="113"/>
                    <a:pt x="35" y="113"/>
                    <a:pt x="35" y="114"/>
                  </a:cubicBezTo>
                  <a:cubicBezTo>
                    <a:pt x="31" y="112"/>
                    <a:pt x="27" y="111"/>
                    <a:pt x="23" y="110"/>
                  </a:cubicBezTo>
                  <a:cubicBezTo>
                    <a:pt x="21" y="109"/>
                    <a:pt x="20" y="109"/>
                    <a:pt x="18" y="110"/>
                  </a:cubicBezTo>
                  <a:cubicBezTo>
                    <a:pt x="17" y="111"/>
                    <a:pt x="16" y="112"/>
                    <a:pt x="15" y="113"/>
                  </a:cubicBezTo>
                  <a:cubicBezTo>
                    <a:pt x="13" y="113"/>
                    <a:pt x="6" y="111"/>
                    <a:pt x="5" y="95"/>
                  </a:cubicBezTo>
                  <a:cubicBezTo>
                    <a:pt x="5" y="94"/>
                    <a:pt x="6" y="92"/>
                    <a:pt x="6" y="90"/>
                  </a:cubicBezTo>
                  <a:cubicBezTo>
                    <a:pt x="6" y="86"/>
                    <a:pt x="8" y="81"/>
                    <a:pt x="11" y="77"/>
                  </a:cubicBezTo>
                  <a:cubicBezTo>
                    <a:pt x="16" y="80"/>
                    <a:pt x="23" y="83"/>
                    <a:pt x="29" y="84"/>
                  </a:cubicBezTo>
                  <a:cubicBezTo>
                    <a:pt x="38" y="86"/>
                    <a:pt x="45" y="87"/>
                    <a:pt x="48" y="87"/>
                  </a:cubicBezTo>
                  <a:cubicBezTo>
                    <a:pt x="48" y="88"/>
                    <a:pt x="49" y="89"/>
                    <a:pt x="49" y="90"/>
                  </a:cubicBezTo>
                  <a:cubicBezTo>
                    <a:pt x="50" y="91"/>
                    <a:pt x="52" y="92"/>
                    <a:pt x="53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7" y="93"/>
                    <a:pt x="67" y="94"/>
                    <a:pt x="68" y="94"/>
                  </a:cubicBezTo>
                  <a:cubicBezTo>
                    <a:pt x="70" y="97"/>
                    <a:pt x="73" y="98"/>
                    <a:pt x="77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11" y="101"/>
                    <a:pt x="112" y="104"/>
                    <a:pt x="115" y="106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6" y="108"/>
                    <a:pt x="118" y="109"/>
                    <a:pt x="119" y="111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21" y="112"/>
                    <a:pt x="121" y="112"/>
                    <a:pt x="122" y="112"/>
                  </a:cubicBezTo>
                  <a:cubicBezTo>
                    <a:pt x="122" y="112"/>
                    <a:pt x="122" y="113"/>
                    <a:pt x="123" y="113"/>
                  </a:cubicBezTo>
                  <a:cubicBezTo>
                    <a:pt x="123" y="113"/>
                    <a:pt x="124" y="114"/>
                    <a:pt x="125" y="114"/>
                  </a:cubicBezTo>
                  <a:cubicBezTo>
                    <a:pt x="125" y="114"/>
                    <a:pt x="126" y="114"/>
                    <a:pt x="126" y="115"/>
                  </a:cubicBezTo>
                  <a:cubicBezTo>
                    <a:pt x="127" y="115"/>
                    <a:pt x="127" y="115"/>
                    <a:pt x="127" y="115"/>
                  </a:cubicBezTo>
                  <a:cubicBezTo>
                    <a:pt x="128" y="115"/>
                    <a:pt x="129" y="116"/>
                    <a:pt x="129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2" y="117"/>
                    <a:pt x="133" y="117"/>
                  </a:cubicBezTo>
                  <a:cubicBezTo>
                    <a:pt x="133" y="117"/>
                    <a:pt x="134" y="117"/>
                    <a:pt x="134" y="117"/>
                  </a:cubicBezTo>
                  <a:cubicBezTo>
                    <a:pt x="135" y="117"/>
                    <a:pt x="135" y="117"/>
                    <a:pt x="136" y="117"/>
                  </a:cubicBezTo>
                  <a:cubicBezTo>
                    <a:pt x="136" y="117"/>
                    <a:pt x="137" y="117"/>
                    <a:pt x="137" y="118"/>
                  </a:cubicBezTo>
                  <a:cubicBezTo>
                    <a:pt x="138" y="118"/>
                    <a:pt x="139" y="118"/>
                    <a:pt x="140" y="118"/>
                  </a:cubicBezTo>
                  <a:cubicBezTo>
                    <a:pt x="159" y="118"/>
                    <a:pt x="175" y="102"/>
                    <a:pt x="175" y="83"/>
                  </a:cubicBezTo>
                  <a:cubicBezTo>
                    <a:pt x="175" y="64"/>
                    <a:pt x="159" y="49"/>
                    <a:pt x="140" y="49"/>
                  </a:cubicBezTo>
                  <a:close/>
                  <a:moveTo>
                    <a:pt x="6" y="65"/>
                  </a:moveTo>
                  <a:cubicBezTo>
                    <a:pt x="6" y="65"/>
                    <a:pt x="6" y="65"/>
                    <a:pt x="6" y="64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16" y="52"/>
                    <a:pt x="33" y="43"/>
                    <a:pt x="50" y="34"/>
                  </a:cubicBezTo>
                  <a:cubicBezTo>
                    <a:pt x="34" y="45"/>
                    <a:pt x="19" y="57"/>
                    <a:pt x="10" y="70"/>
                  </a:cubicBezTo>
                  <a:cubicBezTo>
                    <a:pt x="8" y="68"/>
                    <a:pt x="7" y="67"/>
                    <a:pt x="6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5" name="Freeform 11">
            <a:extLst>
              <a:ext uri="{FF2B5EF4-FFF2-40B4-BE49-F238E27FC236}">
                <a16:creationId xmlns:a16="http://schemas.microsoft.com/office/drawing/2014/main" id="{1D695044-F065-452A-A7E3-D05D4FA9F0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8077" y="2049716"/>
            <a:ext cx="258793" cy="420169"/>
          </a:xfrm>
          <a:custGeom>
            <a:avLst/>
            <a:gdLst/>
            <a:ahLst/>
            <a:cxnLst>
              <a:cxn ang="0">
                <a:pos x="224" y="162"/>
              </a:cxn>
              <a:cxn ang="0">
                <a:pos x="178" y="127"/>
              </a:cxn>
              <a:cxn ang="0">
                <a:pos x="180" y="202"/>
              </a:cxn>
              <a:cxn ang="0">
                <a:pos x="171" y="586"/>
              </a:cxn>
              <a:cxn ang="0">
                <a:pos x="419" y="693"/>
              </a:cxn>
              <a:cxn ang="0">
                <a:pos x="216" y="234"/>
              </a:cxn>
              <a:cxn ang="0">
                <a:pos x="211" y="234"/>
              </a:cxn>
              <a:cxn ang="0">
                <a:pos x="235" y="357"/>
              </a:cxn>
              <a:cxn ang="0">
                <a:pos x="190" y="365"/>
              </a:cxn>
              <a:cxn ang="0">
                <a:pos x="163" y="453"/>
              </a:cxn>
              <a:cxn ang="0">
                <a:pos x="66" y="660"/>
              </a:cxn>
              <a:cxn ang="0">
                <a:pos x="119" y="560"/>
              </a:cxn>
              <a:cxn ang="0">
                <a:pos x="119" y="560"/>
              </a:cxn>
              <a:cxn ang="0">
                <a:pos x="248" y="554"/>
              </a:cxn>
              <a:cxn ang="0">
                <a:pos x="258" y="437"/>
              </a:cxn>
              <a:cxn ang="0">
                <a:pos x="293" y="587"/>
              </a:cxn>
              <a:cxn ang="0">
                <a:pos x="293" y="587"/>
              </a:cxn>
              <a:cxn ang="0">
                <a:pos x="272" y="79"/>
              </a:cxn>
              <a:cxn ang="0">
                <a:pos x="297" y="167"/>
              </a:cxn>
              <a:cxn ang="0">
                <a:pos x="288" y="131"/>
              </a:cxn>
              <a:cxn ang="0">
                <a:pos x="330" y="41"/>
              </a:cxn>
              <a:cxn ang="0">
                <a:pos x="334" y="204"/>
              </a:cxn>
              <a:cxn ang="0">
                <a:pos x="310" y="206"/>
              </a:cxn>
              <a:cxn ang="0">
                <a:pos x="339" y="142"/>
              </a:cxn>
              <a:cxn ang="0">
                <a:pos x="310" y="42"/>
              </a:cxn>
              <a:cxn ang="0">
                <a:pos x="349" y="5"/>
              </a:cxn>
              <a:cxn ang="0">
                <a:pos x="416" y="157"/>
              </a:cxn>
              <a:cxn ang="0">
                <a:pos x="349" y="243"/>
              </a:cxn>
              <a:cxn ang="0">
                <a:pos x="351" y="223"/>
              </a:cxn>
              <a:cxn ang="0">
                <a:pos x="349" y="22"/>
              </a:cxn>
              <a:cxn ang="0">
                <a:pos x="56" y="8"/>
              </a:cxn>
              <a:cxn ang="0">
                <a:pos x="79" y="6"/>
              </a:cxn>
              <a:cxn ang="0">
                <a:pos x="37" y="96"/>
              </a:cxn>
              <a:cxn ang="0">
                <a:pos x="79" y="243"/>
              </a:cxn>
              <a:cxn ang="0">
                <a:pos x="54" y="239"/>
              </a:cxn>
              <a:cxn ang="0">
                <a:pos x="97" y="40"/>
              </a:cxn>
              <a:cxn ang="0">
                <a:pos x="117" y="58"/>
              </a:cxn>
              <a:cxn ang="0">
                <a:pos x="112" y="186"/>
              </a:cxn>
              <a:cxn ang="0">
                <a:pos x="116" y="207"/>
              </a:cxn>
              <a:cxn ang="0">
                <a:pos x="63" y="102"/>
              </a:cxn>
              <a:cxn ang="0">
                <a:pos x="155" y="79"/>
              </a:cxn>
              <a:cxn ang="0">
                <a:pos x="153" y="153"/>
              </a:cxn>
              <a:cxn ang="0">
                <a:pos x="114" y="112"/>
              </a:cxn>
            </a:cxnLst>
            <a:rect l="0" t="0" r="r" b="b"/>
            <a:pathLst>
              <a:path w="427" h="693">
                <a:moveTo>
                  <a:pt x="247" y="202"/>
                </a:moveTo>
                <a:cubicBezTo>
                  <a:pt x="224" y="202"/>
                  <a:pt x="224" y="202"/>
                  <a:pt x="224" y="202"/>
                </a:cubicBezTo>
                <a:cubicBezTo>
                  <a:pt x="224" y="162"/>
                  <a:pt x="224" y="162"/>
                  <a:pt x="224" y="162"/>
                </a:cubicBezTo>
                <a:cubicBezTo>
                  <a:pt x="239" y="157"/>
                  <a:pt x="250" y="143"/>
                  <a:pt x="250" y="127"/>
                </a:cubicBezTo>
                <a:cubicBezTo>
                  <a:pt x="250" y="107"/>
                  <a:pt x="233" y="91"/>
                  <a:pt x="214" y="91"/>
                </a:cubicBezTo>
                <a:cubicBezTo>
                  <a:pt x="194" y="91"/>
                  <a:pt x="178" y="107"/>
                  <a:pt x="178" y="127"/>
                </a:cubicBezTo>
                <a:cubicBezTo>
                  <a:pt x="178" y="143"/>
                  <a:pt x="188" y="157"/>
                  <a:pt x="203" y="162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180" y="202"/>
                  <a:pt x="180" y="202"/>
                  <a:pt x="180" y="202"/>
                </a:cubicBezTo>
                <a:cubicBezTo>
                  <a:pt x="180" y="438"/>
                  <a:pt x="8" y="693"/>
                  <a:pt x="8" y="693"/>
                </a:cubicBezTo>
                <a:cubicBezTo>
                  <a:pt x="114" y="693"/>
                  <a:pt x="114" y="693"/>
                  <a:pt x="114" y="693"/>
                </a:cubicBezTo>
                <a:cubicBezTo>
                  <a:pt x="171" y="586"/>
                  <a:pt x="171" y="586"/>
                  <a:pt x="171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313" y="693"/>
                  <a:pt x="313" y="693"/>
                  <a:pt x="313" y="693"/>
                </a:cubicBezTo>
                <a:cubicBezTo>
                  <a:pt x="419" y="693"/>
                  <a:pt x="419" y="693"/>
                  <a:pt x="419" y="693"/>
                </a:cubicBezTo>
                <a:cubicBezTo>
                  <a:pt x="419" y="693"/>
                  <a:pt x="247" y="438"/>
                  <a:pt x="247" y="202"/>
                </a:cubicBezTo>
                <a:close/>
                <a:moveTo>
                  <a:pt x="211" y="234"/>
                </a:moveTo>
                <a:cubicBezTo>
                  <a:pt x="216" y="234"/>
                  <a:pt x="216" y="234"/>
                  <a:pt x="216" y="234"/>
                </a:cubicBezTo>
                <a:cubicBezTo>
                  <a:pt x="217" y="249"/>
                  <a:pt x="218" y="264"/>
                  <a:pt x="220" y="279"/>
                </a:cubicBezTo>
                <a:cubicBezTo>
                  <a:pt x="206" y="287"/>
                  <a:pt x="206" y="287"/>
                  <a:pt x="206" y="287"/>
                </a:cubicBezTo>
                <a:cubicBezTo>
                  <a:pt x="208" y="270"/>
                  <a:pt x="210" y="252"/>
                  <a:pt x="211" y="234"/>
                </a:cubicBezTo>
                <a:close/>
                <a:moveTo>
                  <a:pt x="198" y="329"/>
                </a:moveTo>
                <a:cubicBezTo>
                  <a:pt x="226" y="313"/>
                  <a:pt x="226" y="313"/>
                  <a:pt x="226" y="313"/>
                </a:cubicBezTo>
                <a:cubicBezTo>
                  <a:pt x="228" y="328"/>
                  <a:pt x="231" y="342"/>
                  <a:pt x="235" y="357"/>
                </a:cubicBezTo>
                <a:cubicBezTo>
                  <a:pt x="198" y="330"/>
                  <a:pt x="198" y="330"/>
                  <a:pt x="198" y="330"/>
                </a:cubicBezTo>
                <a:cubicBezTo>
                  <a:pt x="198" y="330"/>
                  <a:pt x="198" y="330"/>
                  <a:pt x="198" y="329"/>
                </a:cubicBezTo>
                <a:close/>
                <a:moveTo>
                  <a:pt x="190" y="365"/>
                </a:moveTo>
                <a:cubicBezTo>
                  <a:pt x="247" y="406"/>
                  <a:pt x="247" y="406"/>
                  <a:pt x="247" y="406"/>
                </a:cubicBezTo>
                <a:cubicBezTo>
                  <a:pt x="164" y="454"/>
                  <a:pt x="164" y="454"/>
                  <a:pt x="164" y="454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73" y="425"/>
                  <a:pt x="183" y="395"/>
                  <a:pt x="190" y="365"/>
                </a:cubicBezTo>
                <a:close/>
                <a:moveTo>
                  <a:pt x="94" y="660"/>
                </a:moveTo>
                <a:cubicBezTo>
                  <a:pt x="66" y="660"/>
                  <a:pt x="66" y="660"/>
                  <a:pt x="66" y="660"/>
                </a:cubicBezTo>
                <a:cubicBezTo>
                  <a:pt x="74" y="646"/>
                  <a:pt x="132" y="589"/>
                  <a:pt x="132" y="589"/>
                </a:cubicBezTo>
                <a:lnTo>
                  <a:pt x="94" y="660"/>
                </a:lnTo>
                <a:close/>
                <a:moveTo>
                  <a:pt x="119" y="560"/>
                </a:moveTo>
                <a:cubicBezTo>
                  <a:pt x="130" y="536"/>
                  <a:pt x="141" y="511"/>
                  <a:pt x="151" y="485"/>
                </a:cubicBezTo>
                <a:cubicBezTo>
                  <a:pt x="194" y="516"/>
                  <a:pt x="194" y="516"/>
                  <a:pt x="194" y="516"/>
                </a:cubicBezTo>
                <a:lnTo>
                  <a:pt x="119" y="560"/>
                </a:lnTo>
                <a:close/>
                <a:moveTo>
                  <a:pt x="194" y="554"/>
                </a:moveTo>
                <a:cubicBezTo>
                  <a:pt x="223" y="537"/>
                  <a:pt x="223" y="537"/>
                  <a:pt x="223" y="537"/>
                </a:cubicBezTo>
                <a:cubicBezTo>
                  <a:pt x="248" y="554"/>
                  <a:pt x="248" y="554"/>
                  <a:pt x="248" y="554"/>
                </a:cubicBezTo>
                <a:lnTo>
                  <a:pt x="194" y="554"/>
                </a:lnTo>
                <a:close/>
                <a:moveTo>
                  <a:pt x="193" y="475"/>
                </a:moveTo>
                <a:cubicBezTo>
                  <a:pt x="258" y="437"/>
                  <a:pt x="258" y="437"/>
                  <a:pt x="258" y="437"/>
                </a:cubicBezTo>
                <a:cubicBezTo>
                  <a:pt x="273" y="480"/>
                  <a:pt x="290" y="520"/>
                  <a:pt x="307" y="556"/>
                </a:cubicBezTo>
                <a:lnTo>
                  <a:pt x="193" y="475"/>
                </a:lnTo>
                <a:close/>
                <a:moveTo>
                  <a:pt x="293" y="587"/>
                </a:moveTo>
                <a:cubicBezTo>
                  <a:pt x="293" y="587"/>
                  <a:pt x="354" y="648"/>
                  <a:pt x="361" y="660"/>
                </a:cubicBezTo>
                <a:cubicBezTo>
                  <a:pt x="333" y="660"/>
                  <a:pt x="333" y="660"/>
                  <a:pt x="333" y="660"/>
                </a:cubicBezTo>
                <a:lnTo>
                  <a:pt x="293" y="587"/>
                </a:lnTo>
                <a:close/>
                <a:moveTo>
                  <a:pt x="288" y="131"/>
                </a:moveTo>
                <a:cubicBezTo>
                  <a:pt x="291" y="117"/>
                  <a:pt x="285" y="104"/>
                  <a:pt x="274" y="96"/>
                </a:cubicBezTo>
                <a:cubicBezTo>
                  <a:pt x="270" y="93"/>
                  <a:pt x="267" y="83"/>
                  <a:pt x="272" y="79"/>
                </a:cubicBezTo>
                <a:cubicBezTo>
                  <a:pt x="281" y="69"/>
                  <a:pt x="292" y="77"/>
                  <a:pt x="297" y="81"/>
                </a:cubicBezTo>
                <a:cubicBezTo>
                  <a:pt x="311" y="95"/>
                  <a:pt x="318" y="116"/>
                  <a:pt x="313" y="136"/>
                </a:cubicBezTo>
                <a:cubicBezTo>
                  <a:pt x="311" y="149"/>
                  <a:pt x="305" y="159"/>
                  <a:pt x="297" y="167"/>
                </a:cubicBezTo>
                <a:cubicBezTo>
                  <a:pt x="292" y="172"/>
                  <a:pt x="280" y="178"/>
                  <a:pt x="272" y="170"/>
                </a:cubicBezTo>
                <a:cubicBezTo>
                  <a:pt x="266" y="163"/>
                  <a:pt x="272" y="155"/>
                  <a:pt x="276" y="151"/>
                </a:cubicBezTo>
                <a:cubicBezTo>
                  <a:pt x="282" y="146"/>
                  <a:pt x="286" y="139"/>
                  <a:pt x="288" y="131"/>
                </a:cubicBezTo>
                <a:close/>
                <a:moveTo>
                  <a:pt x="310" y="42"/>
                </a:moveTo>
                <a:cubicBezTo>
                  <a:pt x="311" y="42"/>
                  <a:pt x="311" y="42"/>
                  <a:pt x="311" y="42"/>
                </a:cubicBezTo>
                <a:cubicBezTo>
                  <a:pt x="316" y="37"/>
                  <a:pt x="325" y="36"/>
                  <a:pt x="330" y="41"/>
                </a:cubicBezTo>
                <a:cubicBezTo>
                  <a:pt x="330" y="41"/>
                  <a:pt x="331" y="41"/>
                  <a:pt x="336" y="46"/>
                </a:cubicBezTo>
                <a:cubicBezTo>
                  <a:pt x="360" y="72"/>
                  <a:pt x="372" y="109"/>
                  <a:pt x="364" y="147"/>
                </a:cubicBezTo>
                <a:cubicBezTo>
                  <a:pt x="360" y="169"/>
                  <a:pt x="349" y="189"/>
                  <a:pt x="334" y="204"/>
                </a:cubicBezTo>
                <a:cubicBezTo>
                  <a:pt x="330" y="208"/>
                  <a:pt x="330" y="208"/>
                  <a:pt x="330" y="208"/>
                </a:cubicBezTo>
                <a:cubicBezTo>
                  <a:pt x="324" y="212"/>
                  <a:pt x="316" y="212"/>
                  <a:pt x="311" y="207"/>
                </a:cubicBezTo>
                <a:cubicBezTo>
                  <a:pt x="310" y="206"/>
                  <a:pt x="310" y="206"/>
                  <a:pt x="310" y="206"/>
                </a:cubicBezTo>
                <a:cubicBezTo>
                  <a:pt x="305" y="201"/>
                  <a:pt x="305" y="194"/>
                  <a:pt x="310" y="190"/>
                </a:cubicBezTo>
                <a:cubicBezTo>
                  <a:pt x="310" y="190"/>
                  <a:pt x="310" y="190"/>
                  <a:pt x="315" y="186"/>
                </a:cubicBezTo>
                <a:cubicBezTo>
                  <a:pt x="327" y="175"/>
                  <a:pt x="335" y="159"/>
                  <a:pt x="339" y="142"/>
                </a:cubicBezTo>
                <a:cubicBezTo>
                  <a:pt x="345" y="112"/>
                  <a:pt x="335" y="82"/>
                  <a:pt x="315" y="62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05" y="54"/>
                  <a:pt x="305" y="47"/>
                  <a:pt x="310" y="42"/>
                </a:cubicBezTo>
                <a:close/>
                <a:moveTo>
                  <a:pt x="349" y="22"/>
                </a:moveTo>
                <a:cubicBezTo>
                  <a:pt x="344" y="18"/>
                  <a:pt x="343" y="10"/>
                  <a:pt x="349" y="5"/>
                </a:cubicBezTo>
                <a:cubicBezTo>
                  <a:pt x="349" y="5"/>
                  <a:pt x="349" y="5"/>
                  <a:pt x="349" y="5"/>
                </a:cubicBezTo>
                <a:cubicBezTo>
                  <a:pt x="354" y="0"/>
                  <a:pt x="363" y="0"/>
                  <a:pt x="368" y="5"/>
                </a:cubicBezTo>
                <a:cubicBezTo>
                  <a:pt x="368" y="5"/>
                  <a:pt x="368" y="5"/>
                  <a:pt x="373" y="10"/>
                </a:cubicBezTo>
                <a:cubicBezTo>
                  <a:pt x="409" y="48"/>
                  <a:pt x="427" y="102"/>
                  <a:pt x="416" y="157"/>
                </a:cubicBezTo>
                <a:cubicBezTo>
                  <a:pt x="409" y="190"/>
                  <a:pt x="393" y="218"/>
                  <a:pt x="371" y="240"/>
                </a:cubicBezTo>
                <a:cubicBezTo>
                  <a:pt x="367" y="244"/>
                  <a:pt x="367" y="244"/>
                  <a:pt x="367" y="244"/>
                </a:cubicBezTo>
                <a:cubicBezTo>
                  <a:pt x="362" y="249"/>
                  <a:pt x="354" y="248"/>
                  <a:pt x="349" y="243"/>
                </a:cubicBezTo>
                <a:cubicBezTo>
                  <a:pt x="349" y="243"/>
                  <a:pt x="349" y="243"/>
                  <a:pt x="349" y="243"/>
                </a:cubicBezTo>
                <a:cubicBezTo>
                  <a:pt x="343" y="238"/>
                  <a:pt x="343" y="231"/>
                  <a:pt x="347" y="227"/>
                </a:cubicBezTo>
                <a:cubicBezTo>
                  <a:pt x="347" y="227"/>
                  <a:pt x="347" y="227"/>
                  <a:pt x="351" y="223"/>
                </a:cubicBezTo>
                <a:cubicBezTo>
                  <a:pt x="370" y="205"/>
                  <a:pt x="384" y="180"/>
                  <a:pt x="390" y="152"/>
                </a:cubicBezTo>
                <a:cubicBezTo>
                  <a:pt x="400" y="105"/>
                  <a:pt x="384" y="59"/>
                  <a:pt x="353" y="27"/>
                </a:cubicBezTo>
                <a:cubicBezTo>
                  <a:pt x="349" y="22"/>
                  <a:pt x="349" y="22"/>
                  <a:pt x="349" y="22"/>
                </a:cubicBezTo>
                <a:close/>
                <a:moveTo>
                  <a:pt x="54" y="239"/>
                </a:moveTo>
                <a:cubicBezTo>
                  <a:pt x="18" y="201"/>
                  <a:pt x="0" y="146"/>
                  <a:pt x="12" y="91"/>
                </a:cubicBezTo>
                <a:cubicBezTo>
                  <a:pt x="18" y="59"/>
                  <a:pt x="34" y="30"/>
                  <a:pt x="56" y="8"/>
                </a:cubicBezTo>
                <a:cubicBezTo>
                  <a:pt x="60" y="4"/>
                  <a:pt x="60" y="4"/>
                  <a:pt x="60" y="4"/>
                </a:cubicBezTo>
                <a:cubicBezTo>
                  <a:pt x="65" y="0"/>
                  <a:pt x="73" y="0"/>
                  <a:pt x="78" y="5"/>
                </a:cubicBezTo>
                <a:cubicBezTo>
                  <a:pt x="79" y="6"/>
                  <a:pt x="79" y="6"/>
                  <a:pt x="79" y="6"/>
                </a:cubicBezTo>
                <a:cubicBezTo>
                  <a:pt x="84" y="11"/>
                  <a:pt x="84" y="18"/>
                  <a:pt x="80" y="21"/>
                </a:cubicBezTo>
                <a:cubicBezTo>
                  <a:pt x="80" y="21"/>
                  <a:pt x="80" y="21"/>
                  <a:pt x="76" y="25"/>
                </a:cubicBezTo>
                <a:cubicBezTo>
                  <a:pt x="57" y="44"/>
                  <a:pt x="43" y="68"/>
                  <a:pt x="37" y="96"/>
                </a:cubicBezTo>
                <a:cubicBezTo>
                  <a:pt x="28" y="143"/>
                  <a:pt x="43" y="189"/>
                  <a:pt x="74" y="221"/>
                </a:cubicBezTo>
                <a:cubicBezTo>
                  <a:pt x="78" y="226"/>
                  <a:pt x="78" y="226"/>
                  <a:pt x="78" y="226"/>
                </a:cubicBezTo>
                <a:cubicBezTo>
                  <a:pt x="84" y="231"/>
                  <a:pt x="84" y="238"/>
                  <a:pt x="79" y="243"/>
                </a:cubicBezTo>
                <a:cubicBezTo>
                  <a:pt x="78" y="243"/>
                  <a:pt x="78" y="243"/>
                  <a:pt x="78" y="243"/>
                </a:cubicBezTo>
                <a:cubicBezTo>
                  <a:pt x="73" y="248"/>
                  <a:pt x="65" y="249"/>
                  <a:pt x="59" y="244"/>
                </a:cubicBezTo>
                <a:cubicBezTo>
                  <a:pt x="59" y="244"/>
                  <a:pt x="59" y="243"/>
                  <a:pt x="54" y="239"/>
                </a:cubicBezTo>
                <a:close/>
                <a:moveTo>
                  <a:pt x="63" y="102"/>
                </a:moveTo>
                <a:cubicBezTo>
                  <a:pt x="67" y="79"/>
                  <a:pt x="78" y="60"/>
                  <a:pt x="93" y="45"/>
                </a:cubicBezTo>
                <a:cubicBezTo>
                  <a:pt x="97" y="40"/>
                  <a:pt x="97" y="40"/>
                  <a:pt x="97" y="40"/>
                </a:cubicBezTo>
                <a:cubicBezTo>
                  <a:pt x="103" y="36"/>
                  <a:pt x="111" y="37"/>
                  <a:pt x="117" y="42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22" y="47"/>
                  <a:pt x="122" y="54"/>
                  <a:pt x="117" y="58"/>
                </a:cubicBezTo>
                <a:cubicBezTo>
                  <a:pt x="117" y="58"/>
                  <a:pt x="117" y="58"/>
                  <a:pt x="113" y="62"/>
                </a:cubicBezTo>
                <a:cubicBezTo>
                  <a:pt x="101" y="74"/>
                  <a:pt x="92" y="89"/>
                  <a:pt x="88" y="107"/>
                </a:cubicBezTo>
                <a:cubicBezTo>
                  <a:pt x="82" y="137"/>
                  <a:pt x="92" y="166"/>
                  <a:pt x="112" y="186"/>
                </a:cubicBezTo>
                <a:cubicBezTo>
                  <a:pt x="117" y="191"/>
                  <a:pt x="117" y="191"/>
                  <a:pt x="117" y="191"/>
                </a:cubicBezTo>
                <a:cubicBezTo>
                  <a:pt x="122" y="194"/>
                  <a:pt x="122" y="202"/>
                  <a:pt x="117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1" y="212"/>
                  <a:pt x="103" y="212"/>
                  <a:pt x="97" y="208"/>
                </a:cubicBezTo>
                <a:cubicBezTo>
                  <a:pt x="97" y="208"/>
                  <a:pt x="96" y="207"/>
                  <a:pt x="92" y="202"/>
                </a:cubicBezTo>
                <a:cubicBezTo>
                  <a:pt x="67" y="176"/>
                  <a:pt x="55" y="139"/>
                  <a:pt x="63" y="102"/>
                </a:cubicBezTo>
                <a:close/>
                <a:moveTo>
                  <a:pt x="114" y="112"/>
                </a:moveTo>
                <a:cubicBezTo>
                  <a:pt x="116" y="100"/>
                  <a:pt x="122" y="89"/>
                  <a:pt x="130" y="81"/>
                </a:cubicBezTo>
                <a:cubicBezTo>
                  <a:pt x="135" y="77"/>
                  <a:pt x="148" y="70"/>
                  <a:pt x="155" y="79"/>
                </a:cubicBezTo>
                <a:cubicBezTo>
                  <a:pt x="161" y="85"/>
                  <a:pt x="155" y="94"/>
                  <a:pt x="151" y="98"/>
                </a:cubicBezTo>
                <a:cubicBezTo>
                  <a:pt x="145" y="103"/>
                  <a:pt x="141" y="109"/>
                  <a:pt x="139" y="117"/>
                </a:cubicBezTo>
                <a:cubicBezTo>
                  <a:pt x="137" y="131"/>
                  <a:pt x="142" y="145"/>
                  <a:pt x="153" y="153"/>
                </a:cubicBezTo>
                <a:cubicBezTo>
                  <a:pt x="157" y="156"/>
                  <a:pt x="160" y="165"/>
                  <a:pt x="155" y="170"/>
                </a:cubicBezTo>
                <a:cubicBezTo>
                  <a:pt x="147" y="179"/>
                  <a:pt x="135" y="172"/>
                  <a:pt x="130" y="167"/>
                </a:cubicBezTo>
                <a:cubicBezTo>
                  <a:pt x="116" y="153"/>
                  <a:pt x="110" y="133"/>
                  <a:pt x="114" y="112"/>
                </a:cubicBezTo>
                <a:close/>
              </a:path>
            </a:pathLst>
          </a:custGeom>
          <a:solidFill>
            <a:srgbClr val="003B8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9" name="Skupina 128">
            <a:extLst>
              <a:ext uri="{FF2B5EF4-FFF2-40B4-BE49-F238E27FC236}">
                <a16:creationId xmlns:a16="http://schemas.microsoft.com/office/drawing/2014/main" id="{617B708C-017A-4E6F-B64F-8D0D08ABAF79}"/>
              </a:ext>
            </a:extLst>
          </p:cNvPr>
          <p:cNvGrpSpPr/>
          <p:nvPr/>
        </p:nvGrpSpPr>
        <p:grpSpPr>
          <a:xfrm>
            <a:off x="8635137" y="1719470"/>
            <a:ext cx="324000" cy="324000"/>
            <a:chOff x="4889375" y="3924300"/>
            <a:chExt cx="612000" cy="612000"/>
          </a:xfrm>
        </p:grpSpPr>
        <p:sp>
          <p:nvSpPr>
            <p:cNvPr id="130" name="Ovál 129">
              <a:extLst>
                <a:ext uri="{FF2B5EF4-FFF2-40B4-BE49-F238E27FC236}">
                  <a16:creationId xmlns:a16="http://schemas.microsoft.com/office/drawing/2014/main" id="{EDCA44A6-B65B-40B4-B7C8-508A14640CE4}"/>
                </a:ext>
              </a:extLst>
            </p:cNvPr>
            <p:cNvSpPr/>
            <p:nvPr/>
          </p:nvSpPr>
          <p:spPr>
            <a:xfrm>
              <a:off x="4889375" y="3924300"/>
              <a:ext cx="612000" cy="612000"/>
            </a:xfrm>
            <a:prstGeom prst="ellipse">
              <a:avLst/>
            </a:prstGeom>
            <a:solidFill>
              <a:srgbClr val="003B89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1" name="Group 186">
              <a:extLst>
                <a:ext uri="{FF2B5EF4-FFF2-40B4-BE49-F238E27FC236}">
                  <a16:creationId xmlns:a16="http://schemas.microsoft.com/office/drawing/2014/main" id="{D0C0DFA1-7308-422F-948C-71479082BE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0990" y="3978102"/>
              <a:ext cx="286472" cy="468951"/>
              <a:chOff x="6531125" y="4555470"/>
              <a:chExt cx="1070999" cy="1753255"/>
            </a:xfrm>
            <a:solidFill>
              <a:schemeClr val="bg1"/>
            </a:solidFill>
          </p:grpSpPr>
          <p:sp>
            <p:nvSpPr>
              <p:cNvPr id="135" name="Freeform 50">
                <a:extLst>
                  <a:ext uri="{FF2B5EF4-FFF2-40B4-BE49-F238E27FC236}">
                    <a16:creationId xmlns:a16="http://schemas.microsoft.com/office/drawing/2014/main" id="{28B40652-BC45-4694-8156-57EC8F244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841" y="4841809"/>
                <a:ext cx="95229" cy="495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0" y="25"/>
                  </a:cxn>
                  <a:cxn ang="0">
                    <a:pos x="62" y="32"/>
                  </a:cxn>
                  <a:cxn ang="0">
                    <a:pos x="40" y="5"/>
                  </a:cxn>
                </a:cxnLst>
                <a:rect l="0" t="0" r="r" b="b"/>
                <a:pathLst>
                  <a:path w="62" h="32">
                    <a:moveTo>
                      <a:pt x="40" y="5"/>
                    </a:moveTo>
                    <a:cubicBezTo>
                      <a:pt x="23" y="0"/>
                      <a:pt x="6" y="8"/>
                      <a:pt x="0" y="2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1" y="20"/>
                      <a:pt x="52" y="9"/>
                      <a:pt x="4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6" name="Freeform 51">
                <a:extLst>
                  <a:ext uri="{FF2B5EF4-FFF2-40B4-BE49-F238E27FC236}">
                    <a16:creationId xmlns:a16="http://schemas.microsoft.com/office/drawing/2014/main" id="{E5C962EA-22B1-4F9E-A5F8-92BA4217C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799" y="4755711"/>
                <a:ext cx="890325" cy="1553014"/>
              </a:xfrm>
              <a:custGeom>
                <a:avLst/>
                <a:gdLst/>
                <a:ahLst/>
                <a:cxnLst>
                  <a:cxn ang="0">
                    <a:pos x="560" y="10"/>
                  </a:cxn>
                  <a:cxn ang="0">
                    <a:pos x="516" y="18"/>
                  </a:cxn>
                  <a:cxn ang="0">
                    <a:pos x="350" y="196"/>
                  </a:cxn>
                  <a:cxn ang="0">
                    <a:pos x="285" y="250"/>
                  </a:cxn>
                  <a:cxn ang="0">
                    <a:pos x="269" y="262"/>
                  </a:cxn>
                  <a:cxn ang="0">
                    <a:pos x="125" y="262"/>
                  </a:cxn>
                  <a:cxn ang="0">
                    <a:pos x="118" y="263"/>
                  </a:cxn>
                  <a:cxn ang="0">
                    <a:pos x="109" y="262"/>
                  </a:cxn>
                  <a:cxn ang="0">
                    <a:pos x="0" y="272"/>
                  </a:cxn>
                  <a:cxn ang="0">
                    <a:pos x="67" y="318"/>
                  </a:cxn>
                  <a:cxn ang="0">
                    <a:pos x="94" y="324"/>
                  </a:cxn>
                  <a:cxn ang="0">
                    <a:pos x="94" y="958"/>
                  </a:cxn>
                  <a:cxn ang="0">
                    <a:pos x="143" y="1008"/>
                  </a:cxn>
                  <a:cxn ang="0">
                    <a:pos x="193" y="958"/>
                  </a:cxn>
                  <a:cxn ang="0">
                    <a:pos x="193" y="597"/>
                  </a:cxn>
                  <a:cxn ang="0">
                    <a:pos x="211" y="597"/>
                  </a:cxn>
                  <a:cxn ang="0">
                    <a:pos x="211" y="958"/>
                  </a:cxn>
                  <a:cxn ang="0">
                    <a:pos x="261" y="1008"/>
                  </a:cxn>
                  <a:cxn ang="0">
                    <a:pos x="310" y="958"/>
                  </a:cxn>
                  <a:cxn ang="0">
                    <a:pos x="310" y="311"/>
                  </a:cxn>
                  <a:cxn ang="0">
                    <a:pos x="568" y="55"/>
                  </a:cxn>
                  <a:cxn ang="0">
                    <a:pos x="560" y="10"/>
                  </a:cxn>
                </a:cxnLst>
                <a:rect l="0" t="0" r="r" b="b"/>
                <a:pathLst>
                  <a:path w="578" h="1008">
                    <a:moveTo>
                      <a:pt x="560" y="10"/>
                    </a:moveTo>
                    <a:cubicBezTo>
                      <a:pt x="546" y="0"/>
                      <a:pt x="526" y="3"/>
                      <a:pt x="516" y="18"/>
                    </a:cubicBezTo>
                    <a:cubicBezTo>
                      <a:pt x="466" y="88"/>
                      <a:pt x="401" y="151"/>
                      <a:pt x="350" y="196"/>
                    </a:cubicBezTo>
                    <a:cubicBezTo>
                      <a:pt x="324" y="219"/>
                      <a:pt x="301" y="237"/>
                      <a:pt x="285" y="250"/>
                    </a:cubicBezTo>
                    <a:cubicBezTo>
                      <a:pt x="279" y="255"/>
                      <a:pt x="273" y="259"/>
                      <a:pt x="269" y="262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2" y="262"/>
                      <a:pt x="120" y="262"/>
                      <a:pt x="118" y="263"/>
                    </a:cubicBezTo>
                    <a:cubicBezTo>
                      <a:pt x="115" y="262"/>
                      <a:pt x="112" y="262"/>
                      <a:pt x="109" y="26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" y="297"/>
                      <a:pt x="45" y="311"/>
                      <a:pt x="67" y="318"/>
                    </a:cubicBezTo>
                    <a:cubicBezTo>
                      <a:pt x="77" y="321"/>
                      <a:pt x="86" y="323"/>
                      <a:pt x="94" y="324"/>
                    </a:cubicBezTo>
                    <a:cubicBezTo>
                      <a:pt x="94" y="958"/>
                      <a:pt x="94" y="958"/>
                      <a:pt x="94" y="958"/>
                    </a:cubicBezTo>
                    <a:cubicBezTo>
                      <a:pt x="94" y="986"/>
                      <a:pt x="116" y="1008"/>
                      <a:pt x="143" y="1008"/>
                    </a:cubicBezTo>
                    <a:cubicBezTo>
                      <a:pt x="171" y="1008"/>
                      <a:pt x="193" y="986"/>
                      <a:pt x="193" y="95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211" y="597"/>
                      <a:pt x="211" y="597"/>
                      <a:pt x="211" y="597"/>
                    </a:cubicBezTo>
                    <a:cubicBezTo>
                      <a:pt x="211" y="958"/>
                      <a:pt x="211" y="958"/>
                      <a:pt x="211" y="958"/>
                    </a:cubicBezTo>
                    <a:cubicBezTo>
                      <a:pt x="211" y="986"/>
                      <a:pt x="233" y="1008"/>
                      <a:pt x="261" y="1008"/>
                    </a:cubicBezTo>
                    <a:cubicBezTo>
                      <a:pt x="288" y="1008"/>
                      <a:pt x="310" y="986"/>
                      <a:pt x="310" y="958"/>
                    </a:cubicBezTo>
                    <a:cubicBezTo>
                      <a:pt x="310" y="311"/>
                      <a:pt x="310" y="311"/>
                      <a:pt x="310" y="311"/>
                    </a:cubicBezTo>
                    <a:cubicBezTo>
                      <a:pt x="351" y="280"/>
                      <a:pt x="478" y="181"/>
                      <a:pt x="568" y="55"/>
                    </a:cubicBezTo>
                    <a:cubicBezTo>
                      <a:pt x="578" y="40"/>
                      <a:pt x="575" y="20"/>
                      <a:pt x="5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7" name="Freeform 52">
                <a:extLst>
                  <a:ext uri="{FF2B5EF4-FFF2-40B4-BE49-F238E27FC236}">
                    <a16:creationId xmlns:a16="http://schemas.microsoft.com/office/drawing/2014/main" id="{205EA93E-4A04-4F99-A080-C26284FC52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0924" y="4888119"/>
                <a:ext cx="341780" cy="275903"/>
              </a:xfrm>
              <a:custGeom>
                <a:avLst/>
                <a:gdLst/>
                <a:ahLst/>
                <a:cxnLst>
                  <a:cxn ang="0">
                    <a:pos x="222" y="160"/>
                  </a:cxn>
                  <a:cxn ang="0">
                    <a:pos x="137" y="63"/>
                  </a:cxn>
                  <a:cxn ang="0">
                    <a:pos x="148" y="18"/>
                  </a:cxn>
                  <a:cxn ang="0">
                    <a:pos x="0" y="0"/>
                  </a:cxn>
                  <a:cxn ang="0">
                    <a:pos x="25" y="179"/>
                  </a:cxn>
                  <a:cxn ang="0">
                    <a:pos x="222" y="160"/>
                  </a:cxn>
                  <a:cxn ang="0">
                    <a:pos x="43" y="90"/>
                  </a:cxn>
                  <a:cxn ang="0">
                    <a:pos x="85" y="47"/>
                  </a:cxn>
                  <a:cxn ang="0">
                    <a:pos x="127" y="90"/>
                  </a:cxn>
                  <a:cxn ang="0">
                    <a:pos x="85" y="133"/>
                  </a:cxn>
                  <a:cxn ang="0">
                    <a:pos x="43" y="90"/>
                  </a:cxn>
                </a:cxnLst>
                <a:rect l="0" t="0" r="r" b="b"/>
                <a:pathLst>
                  <a:path w="222" h="179">
                    <a:moveTo>
                      <a:pt x="222" y="160"/>
                    </a:moveTo>
                    <a:cubicBezTo>
                      <a:pt x="174" y="154"/>
                      <a:pt x="137" y="113"/>
                      <a:pt x="137" y="63"/>
                    </a:cubicBezTo>
                    <a:cubicBezTo>
                      <a:pt x="137" y="47"/>
                      <a:pt x="141" y="31"/>
                      <a:pt x="14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79"/>
                      <a:pt x="25" y="179"/>
                      <a:pt x="25" y="179"/>
                    </a:cubicBezTo>
                    <a:lnTo>
                      <a:pt x="222" y="160"/>
                    </a:lnTo>
                    <a:close/>
                    <a:moveTo>
                      <a:pt x="43" y="90"/>
                    </a:moveTo>
                    <a:cubicBezTo>
                      <a:pt x="43" y="66"/>
                      <a:pt x="62" y="47"/>
                      <a:pt x="85" y="47"/>
                    </a:cubicBezTo>
                    <a:cubicBezTo>
                      <a:pt x="108" y="47"/>
                      <a:pt x="127" y="66"/>
                      <a:pt x="127" y="90"/>
                    </a:cubicBezTo>
                    <a:cubicBezTo>
                      <a:pt x="127" y="113"/>
                      <a:pt x="108" y="133"/>
                      <a:pt x="85" y="133"/>
                    </a:cubicBezTo>
                    <a:cubicBezTo>
                      <a:pt x="62" y="133"/>
                      <a:pt x="43" y="113"/>
                      <a:pt x="43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8" name="Freeform 53">
                <a:extLst>
                  <a:ext uri="{FF2B5EF4-FFF2-40B4-BE49-F238E27FC236}">
                    <a16:creationId xmlns:a16="http://schemas.microsoft.com/office/drawing/2014/main" id="{F67AFF83-E2D0-49D3-BFD7-098935944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125" y="4880292"/>
                <a:ext cx="155889" cy="299384"/>
              </a:xfrm>
              <a:custGeom>
                <a:avLst/>
                <a:gdLst/>
                <a:ahLst/>
                <a:cxnLst>
                  <a:cxn ang="0">
                    <a:pos x="177" y="10"/>
                  </a:cxn>
                  <a:cxn ang="0">
                    <a:pos x="90" y="0"/>
                  </a:cxn>
                  <a:cxn ang="0">
                    <a:pos x="0" y="459"/>
                  </a:cxn>
                  <a:cxn ang="0">
                    <a:pos x="239" y="437"/>
                  </a:cxn>
                  <a:cxn ang="0">
                    <a:pos x="177" y="10"/>
                  </a:cxn>
                </a:cxnLst>
                <a:rect l="0" t="0" r="r" b="b"/>
                <a:pathLst>
                  <a:path w="239" h="459">
                    <a:moveTo>
                      <a:pt x="177" y="10"/>
                    </a:moveTo>
                    <a:lnTo>
                      <a:pt x="90" y="0"/>
                    </a:lnTo>
                    <a:lnTo>
                      <a:pt x="0" y="459"/>
                    </a:lnTo>
                    <a:lnTo>
                      <a:pt x="239" y="437"/>
                    </a:lnTo>
                    <a:lnTo>
                      <a:pt x="17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9" name="Oval 54">
                <a:extLst>
                  <a:ext uri="{FF2B5EF4-FFF2-40B4-BE49-F238E27FC236}">
                    <a16:creationId xmlns:a16="http://schemas.microsoft.com/office/drawing/2014/main" id="{4195DB66-A340-4E4E-8CEE-B24520A37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94" y="4846375"/>
                <a:ext cx="277208" cy="2778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0" name="Oval 55">
                <a:extLst>
                  <a:ext uri="{FF2B5EF4-FFF2-40B4-BE49-F238E27FC236}">
                    <a16:creationId xmlns:a16="http://schemas.microsoft.com/office/drawing/2014/main" id="{DD5D919A-A919-4929-A0DA-1FFC36EB6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153" y="4997697"/>
                <a:ext cx="58703" cy="567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1" name="Freeform 56">
                <a:extLst>
                  <a:ext uri="{FF2B5EF4-FFF2-40B4-BE49-F238E27FC236}">
                    <a16:creationId xmlns:a16="http://schemas.microsoft.com/office/drawing/2014/main" id="{BEF76D02-B10E-463B-A20C-4C2453A17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14" y="4555470"/>
                <a:ext cx="169586" cy="228288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75" y="107"/>
                  </a:cxn>
                  <a:cxn ang="0">
                    <a:pos x="61" y="137"/>
                  </a:cxn>
                  <a:cxn ang="0">
                    <a:pos x="94" y="141"/>
                  </a:cxn>
                  <a:cxn ang="0">
                    <a:pos x="110" y="117"/>
                  </a:cxn>
                  <a:cxn ang="0">
                    <a:pos x="110" y="117"/>
                  </a:cxn>
                  <a:cxn ang="0">
                    <a:pos x="110" y="51"/>
                  </a:cxn>
                  <a:cxn ang="0">
                    <a:pos x="98" y="29"/>
                  </a:cxn>
                  <a:cxn ang="0">
                    <a:pos x="98" y="29"/>
                  </a:cxn>
                  <a:cxn ang="0">
                    <a:pos x="52" y="4"/>
                  </a:cxn>
                  <a:cxn ang="0">
                    <a:pos x="40" y="11"/>
                  </a:cxn>
                  <a:cxn ang="0">
                    <a:pos x="40" y="74"/>
                  </a:cxn>
                  <a:cxn ang="0">
                    <a:pos x="35" y="73"/>
                  </a:cxn>
                  <a:cxn ang="0">
                    <a:pos x="20" y="78"/>
                  </a:cxn>
                  <a:cxn ang="0">
                    <a:pos x="6" y="108"/>
                  </a:cxn>
                  <a:cxn ang="0">
                    <a:pos x="39" y="112"/>
                  </a:cxn>
                  <a:cxn ang="0">
                    <a:pos x="54" y="88"/>
                  </a:cxn>
                  <a:cxn ang="0">
                    <a:pos x="55" y="88"/>
                  </a:cxn>
                  <a:cxn ang="0">
                    <a:pos x="55" y="46"/>
                  </a:cxn>
                  <a:cxn ang="0">
                    <a:pos x="67" y="39"/>
                  </a:cxn>
                  <a:cxn ang="0">
                    <a:pos x="83" y="48"/>
                  </a:cxn>
                  <a:cxn ang="0">
                    <a:pos x="95" y="70"/>
                  </a:cxn>
                  <a:cxn ang="0">
                    <a:pos x="95" y="103"/>
                  </a:cxn>
                  <a:cxn ang="0">
                    <a:pos x="91" y="103"/>
                  </a:cxn>
                </a:cxnLst>
                <a:rect l="0" t="0" r="r" b="b"/>
                <a:pathLst>
                  <a:path w="110" h="148">
                    <a:moveTo>
                      <a:pt x="91" y="103"/>
                    </a:moveTo>
                    <a:cubicBezTo>
                      <a:pt x="86" y="103"/>
                      <a:pt x="80" y="104"/>
                      <a:pt x="75" y="107"/>
                    </a:cubicBezTo>
                    <a:cubicBezTo>
                      <a:pt x="62" y="114"/>
                      <a:pt x="56" y="128"/>
                      <a:pt x="61" y="137"/>
                    </a:cubicBezTo>
                    <a:cubicBezTo>
                      <a:pt x="67" y="147"/>
                      <a:pt x="81" y="148"/>
                      <a:pt x="94" y="141"/>
                    </a:cubicBezTo>
                    <a:cubicBezTo>
                      <a:pt x="105" y="135"/>
                      <a:pt x="110" y="126"/>
                      <a:pt x="110" y="117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10" y="43"/>
                      <a:pt x="104" y="33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40" y="4"/>
                      <a:pt x="40" y="1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8" y="73"/>
                      <a:pt x="37" y="73"/>
                      <a:pt x="35" y="73"/>
                    </a:cubicBezTo>
                    <a:cubicBezTo>
                      <a:pt x="30" y="73"/>
                      <a:pt x="25" y="75"/>
                      <a:pt x="20" y="78"/>
                    </a:cubicBezTo>
                    <a:cubicBezTo>
                      <a:pt x="7" y="85"/>
                      <a:pt x="0" y="98"/>
                      <a:pt x="6" y="108"/>
                    </a:cubicBezTo>
                    <a:cubicBezTo>
                      <a:pt x="11" y="117"/>
                      <a:pt x="26" y="119"/>
                      <a:pt x="39" y="112"/>
                    </a:cubicBezTo>
                    <a:cubicBezTo>
                      <a:pt x="49" y="106"/>
                      <a:pt x="55" y="96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8"/>
                      <a:pt x="60" y="35"/>
                      <a:pt x="67" y="3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90" y="52"/>
                      <a:pt x="95" y="62"/>
                      <a:pt x="95" y="70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2" y="103"/>
                      <a:pt x="91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32" name="Group 214">
              <a:extLst>
                <a:ext uri="{FF2B5EF4-FFF2-40B4-BE49-F238E27FC236}">
                  <a16:creationId xmlns:a16="http://schemas.microsoft.com/office/drawing/2014/main" id="{8FB5B9FD-F287-4237-96A4-3799093031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8892" y="4094291"/>
              <a:ext cx="165375" cy="352768"/>
              <a:chOff x="-1792999" y="3284984"/>
              <a:chExt cx="485284" cy="1035190"/>
            </a:xfrm>
            <a:solidFill>
              <a:schemeClr val="bg1"/>
            </a:solidFill>
          </p:grpSpPr>
          <p:sp>
            <p:nvSpPr>
              <p:cNvPr id="133" name="Oval 80">
                <a:extLst>
                  <a:ext uri="{FF2B5EF4-FFF2-40B4-BE49-F238E27FC236}">
                    <a16:creationId xmlns:a16="http://schemas.microsoft.com/office/drawing/2014/main" id="{6425FDCE-D7C2-4040-B2D8-29D4CDCAA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924" y="3284984"/>
                <a:ext cx="198747" cy="19691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4" name="Freeform 81">
                <a:extLst>
                  <a:ext uri="{FF2B5EF4-FFF2-40B4-BE49-F238E27FC236}">
                    <a16:creationId xmlns:a16="http://schemas.microsoft.com/office/drawing/2014/main" id="{1E60C154-F155-405E-8E1B-2809F86FE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2999" y="3495314"/>
                <a:ext cx="485284" cy="824860"/>
              </a:xfrm>
              <a:custGeom>
                <a:avLst/>
                <a:gdLst/>
                <a:ahLst/>
                <a:cxnLst>
                  <a:cxn ang="0">
                    <a:pos x="334" y="247"/>
                  </a:cxn>
                  <a:cxn ang="0">
                    <a:pos x="297" y="54"/>
                  </a:cxn>
                  <a:cxn ang="0">
                    <a:pos x="296" y="51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6" y="0"/>
                  </a:cxn>
                  <a:cxn ang="0">
                    <a:pos x="41" y="51"/>
                  </a:cxn>
                  <a:cxn ang="0">
                    <a:pos x="40" y="54"/>
                  </a:cxn>
                  <a:cxn ang="0">
                    <a:pos x="3" y="247"/>
                  </a:cxn>
                  <a:cxn ang="0">
                    <a:pos x="22" y="275"/>
                  </a:cxn>
                  <a:cxn ang="0">
                    <a:pos x="50" y="256"/>
                  </a:cxn>
                  <a:cxn ang="0">
                    <a:pos x="83" y="86"/>
                  </a:cxn>
                  <a:cxn ang="0">
                    <a:pos x="88" y="92"/>
                  </a:cxn>
                  <a:cxn ang="0">
                    <a:pos x="32" y="374"/>
                  </a:cxn>
                  <a:cxn ang="0">
                    <a:pos x="91" y="374"/>
                  </a:cxn>
                  <a:cxn ang="0">
                    <a:pos x="91" y="537"/>
                  </a:cxn>
                  <a:cxn ang="0">
                    <a:pos x="127" y="573"/>
                  </a:cxn>
                  <a:cxn ang="0">
                    <a:pos x="164" y="537"/>
                  </a:cxn>
                  <a:cxn ang="0">
                    <a:pos x="164" y="374"/>
                  </a:cxn>
                  <a:cxn ang="0">
                    <a:pos x="165" y="374"/>
                  </a:cxn>
                  <a:cxn ang="0">
                    <a:pos x="165" y="374"/>
                  </a:cxn>
                  <a:cxn ang="0">
                    <a:pos x="168" y="374"/>
                  </a:cxn>
                  <a:cxn ang="0">
                    <a:pos x="168" y="537"/>
                  </a:cxn>
                  <a:cxn ang="0">
                    <a:pos x="205" y="573"/>
                  </a:cxn>
                  <a:cxn ang="0">
                    <a:pos x="241" y="537"/>
                  </a:cxn>
                  <a:cxn ang="0">
                    <a:pos x="241" y="374"/>
                  </a:cxn>
                  <a:cxn ang="0">
                    <a:pos x="305" y="374"/>
                  </a:cxn>
                  <a:cxn ang="0">
                    <a:pos x="249" y="89"/>
                  </a:cxn>
                  <a:cxn ang="0">
                    <a:pos x="255" y="90"/>
                  </a:cxn>
                  <a:cxn ang="0">
                    <a:pos x="287" y="256"/>
                  </a:cxn>
                  <a:cxn ang="0">
                    <a:pos x="315" y="275"/>
                  </a:cxn>
                  <a:cxn ang="0">
                    <a:pos x="334" y="247"/>
                  </a:cxn>
                </a:cxnLst>
                <a:rect l="0" t="0" r="r" b="b"/>
                <a:pathLst>
                  <a:path w="337" h="573">
                    <a:moveTo>
                      <a:pt x="334" y="247"/>
                    </a:moveTo>
                    <a:cubicBezTo>
                      <a:pt x="297" y="54"/>
                      <a:pt x="297" y="54"/>
                      <a:pt x="297" y="54"/>
                    </a:cubicBezTo>
                    <a:cubicBezTo>
                      <a:pt x="297" y="53"/>
                      <a:pt x="296" y="52"/>
                      <a:pt x="296" y="51"/>
                    </a:cubicBezTo>
                    <a:cubicBezTo>
                      <a:pt x="288" y="19"/>
                      <a:pt x="256" y="0"/>
                      <a:pt x="171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81" y="0"/>
                      <a:pt x="49" y="19"/>
                      <a:pt x="41" y="51"/>
                    </a:cubicBezTo>
                    <a:cubicBezTo>
                      <a:pt x="40" y="52"/>
                      <a:pt x="40" y="53"/>
                      <a:pt x="40" y="54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0" y="260"/>
                      <a:pt x="9" y="273"/>
                      <a:pt x="22" y="275"/>
                    </a:cubicBezTo>
                    <a:cubicBezTo>
                      <a:pt x="35" y="278"/>
                      <a:pt x="47" y="269"/>
                      <a:pt x="50" y="25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5" y="82"/>
                      <a:pt x="89" y="83"/>
                      <a:pt x="88" y="92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91" y="374"/>
                      <a:pt x="91" y="374"/>
                      <a:pt x="91" y="374"/>
                    </a:cubicBezTo>
                    <a:cubicBezTo>
                      <a:pt x="91" y="537"/>
                      <a:pt x="91" y="537"/>
                      <a:pt x="91" y="537"/>
                    </a:cubicBezTo>
                    <a:cubicBezTo>
                      <a:pt x="91" y="557"/>
                      <a:pt x="107" y="573"/>
                      <a:pt x="127" y="573"/>
                    </a:cubicBezTo>
                    <a:cubicBezTo>
                      <a:pt x="147" y="573"/>
                      <a:pt x="164" y="557"/>
                      <a:pt x="164" y="537"/>
                    </a:cubicBezTo>
                    <a:cubicBezTo>
                      <a:pt x="164" y="374"/>
                      <a:pt x="164" y="374"/>
                      <a:pt x="164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5" y="374"/>
                      <a:pt x="165" y="374"/>
                      <a:pt x="165" y="374"/>
                    </a:cubicBezTo>
                    <a:cubicBezTo>
                      <a:pt x="168" y="374"/>
                      <a:pt x="168" y="374"/>
                      <a:pt x="168" y="374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57"/>
                      <a:pt x="185" y="573"/>
                      <a:pt x="205" y="573"/>
                    </a:cubicBezTo>
                    <a:cubicBezTo>
                      <a:pt x="225" y="573"/>
                      <a:pt x="241" y="557"/>
                      <a:pt x="241" y="537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305" y="374"/>
                      <a:pt x="305" y="374"/>
                      <a:pt x="305" y="374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49" y="82"/>
                      <a:pt x="254" y="83"/>
                      <a:pt x="255" y="90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9" y="269"/>
                      <a:pt x="302" y="278"/>
                      <a:pt x="315" y="275"/>
                    </a:cubicBezTo>
                    <a:cubicBezTo>
                      <a:pt x="328" y="273"/>
                      <a:pt x="337" y="260"/>
                      <a:pt x="334" y="2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142" name="Skupina 141">
            <a:extLst>
              <a:ext uri="{FF2B5EF4-FFF2-40B4-BE49-F238E27FC236}">
                <a16:creationId xmlns:a16="http://schemas.microsoft.com/office/drawing/2014/main" id="{F2E88828-90FF-478C-9F14-3FD925FFFAD7}"/>
              </a:ext>
            </a:extLst>
          </p:cNvPr>
          <p:cNvGrpSpPr/>
          <p:nvPr/>
        </p:nvGrpSpPr>
        <p:grpSpPr>
          <a:xfrm>
            <a:off x="8254059" y="1710104"/>
            <a:ext cx="324000" cy="324000"/>
            <a:chOff x="3082862" y="3924300"/>
            <a:chExt cx="612000" cy="612000"/>
          </a:xfrm>
        </p:grpSpPr>
        <p:sp>
          <p:nvSpPr>
            <p:cNvPr id="143" name="Ovál 142">
              <a:extLst>
                <a:ext uri="{FF2B5EF4-FFF2-40B4-BE49-F238E27FC236}">
                  <a16:creationId xmlns:a16="http://schemas.microsoft.com/office/drawing/2014/main" id="{2786719F-A0E7-4BA6-A6E6-6D5092E52DC4}"/>
                </a:ext>
              </a:extLst>
            </p:cNvPr>
            <p:cNvSpPr/>
            <p:nvPr/>
          </p:nvSpPr>
          <p:spPr>
            <a:xfrm>
              <a:off x="3082862" y="3924300"/>
              <a:ext cx="612000" cy="612000"/>
            </a:xfrm>
            <a:prstGeom prst="ellipse">
              <a:avLst/>
            </a:prstGeom>
            <a:solidFill>
              <a:srgbClr val="009EE3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4" name="Group 18">
              <a:extLst>
                <a:ext uri="{FF2B5EF4-FFF2-40B4-BE49-F238E27FC236}">
                  <a16:creationId xmlns:a16="http://schemas.microsoft.com/office/drawing/2014/main" id="{258585EF-345B-4806-8701-BEA9B6AD32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0047" y="4074365"/>
              <a:ext cx="143897" cy="340367"/>
              <a:chOff x="5246688" y="2962276"/>
              <a:chExt cx="1073150" cy="2538412"/>
            </a:xfrm>
            <a:solidFill>
              <a:schemeClr val="bg1"/>
            </a:solidFill>
          </p:grpSpPr>
          <p:sp>
            <p:nvSpPr>
              <p:cNvPr id="148" name="Freeform 11">
                <a:extLst>
                  <a:ext uri="{FF2B5EF4-FFF2-40B4-BE49-F238E27FC236}">
                    <a16:creationId xmlns:a16="http://schemas.microsoft.com/office/drawing/2014/main" id="{5275B3C3-6576-40EE-BFDB-B04C2D570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62276"/>
                <a:ext cx="528638" cy="53181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0" y="71"/>
                  </a:cxn>
                  <a:cxn ang="0">
                    <a:pos x="21" y="121"/>
                  </a:cxn>
                  <a:cxn ang="0">
                    <a:pos x="71" y="142"/>
                  </a:cxn>
                  <a:cxn ang="0">
                    <a:pos x="121" y="121"/>
                  </a:cxn>
                  <a:cxn ang="0">
                    <a:pos x="141" y="71"/>
                  </a:cxn>
                  <a:cxn ang="0">
                    <a:pos x="121" y="21"/>
                  </a:cxn>
                  <a:cxn ang="0">
                    <a:pos x="71" y="0"/>
                  </a:cxn>
                  <a:cxn ang="0">
                    <a:pos x="21" y="21"/>
                  </a:cxn>
                </a:cxnLst>
                <a:rect l="0" t="0" r="r" b="b"/>
                <a:pathLst>
                  <a:path w="141" h="142">
                    <a:moveTo>
                      <a:pt x="21" y="21"/>
                    </a:moveTo>
                    <a:cubicBezTo>
                      <a:pt x="7" y="35"/>
                      <a:pt x="0" y="51"/>
                      <a:pt x="0" y="71"/>
                    </a:cubicBezTo>
                    <a:cubicBezTo>
                      <a:pt x="0" y="91"/>
                      <a:pt x="7" y="107"/>
                      <a:pt x="21" y="121"/>
                    </a:cubicBezTo>
                    <a:cubicBezTo>
                      <a:pt x="34" y="135"/>
                      <a:pt x="51" y="142"/>
                      <a:pt x="71" y="142"/>
                    </a:cubicBezTo>
                    <a:cubicBezTo>
                      <a:pt x="90" y="142"/>
                      <a:pt x="107" y="135"/>
                      <a:pt x="121" y="121"/>
                    </a:cubicBezTo>
                    <a:cubicBezTo>
                      <a:pt x="135" y="107"/>
                      <a:pt x="141" y="91"/>
                      <a:pt x="141" y="71"/>
                    </a:cubicBezTo>
                    <a:cubicBezTo>
                      <a:pt x="141" y="51"/>
                      <a:pt x="135" y="35"/>
                      <a:pt x="121" y="21"/>
                    </a:cubicBezTo>
                    <a:cubicBezTo>
                      <a:pt x="107" y="7"/>
                      <a:pt x="90" y="0"/>
                      <a:pt x="71" y="0"/>
                    </a:cubicBezTo>
                    <a:cubicBezTo>
                      <a:pt x="51" y="0"/>
                      <a:pt x="34" y="7"/>
                      <a:pt x="21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26" name="Freeform 13">
                <a:extLst>
                  <a:ext uri="{FF2B5EF4-FFF2-40B4-BE49-F238E27FC236}">
                    <a16:creationId xmlns:a16="http://schemas.microsoft.com/office/drawing/2014/main" id="{12886E29-B1DC-47C8-B281-1604E2381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3554413"/>
                <a:ext cx="1073150" cy="1946275"/>
              </a:xfrm>
              <a:custGeom>
                <a:avLst/>
                <a:gdLst/>
                <a:ahLst/>
                <a:cxnLst>
                  <a:cxn ang="0">
                    <a:pos x="284" y="194"/>
                  </a:cxn>
                  <a:cxn ang="0">
                    <a:pos x="244" y="53"/>
                  </a:cxn>
                  <a:cxn ang="0">
                    <a:pos x="207" y="7"/>
                  </a:cxn>
                  <a:cxn ang="0">
                    <a:pos x="190" y="1"/>
                  </a:cxn>
                  <a:cxn ang="0">
                    <a:pos x="183" y="0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42" y="1"/>
                  </a:cxn>
                  <a:cxn ang="0">
                    <a:pos x="103" y="0"/>
                  </a:cxn>
                  <a:cxn ang="0">
                    <a:pos x="96" y="1"/>
                  </a:cxn>
                  <a:cxn ang="0">
                    <a:pos x="79" y="7"/>
                  </a:cxn>
                  <a:cxn ang="0">
                    <a:pos x="42" y="53"/>
                  </a:cxn>
                  <a:cxn ang="0">
                    <a:pos x="2" y="194"/>
                  </a:cxn>
                  <a:cxn ang="0">
                    <a:pos x="0" y="208"/>
                  </a:cxn>
                  <a:cxn ang="0">
                    <a:pos x="3" y="218"/>
                  </a:cxn>
                  <a:cxn ang="0">
                    <a:pos x="11" y="224"/>
                  </a:cxn>
                  <a:cxn ang="0">
                    <a:pos x="27" y="224"/>
                  </a:cxn>
                  <a:cxn ang="0">
                    <a:pos x="42" y="203"/>
                  </a:cxn>
                  <a:cxn ang="0">
                    <a:pos x="65" y="129"/>
                  </a:cxn>
                  <a:cxn ang="0">
                    <a:pos x="81" y="73"/>
                  </a:cxn>
                  <a:cxn ang="0">
                    <a:pos x="93" y="72"/>
                  </a:cxn>
                  <a:cxn ang="0">
                    <a:pos x="37" y="265"/>
                  </a:cxn>
                  <a:cxn ang="0">
                    <a:pos x="87" y="265"/>
                  </a:cxn>
                  <a:cxn ang="0">
                    <a:pos x="87" y="500"/>
                  </a:cxn>
                  <a:cxn ang="0">
                    <a:pos x="97" y="517"/>
                  </a:cxn>
                  <a:cxn ang="0">
                    <a:pos x="110" y="519"/>
                  </a:cxn>
                  <a:cxn ang="0">
                    <a:pos x="135" y="500"/>
                  </a:cxn>
                  <a:cxn ang="0">
                    <a:pos x="136" y="264"/>
                  </a:cxn>
                  <a:cxn ang="0">
                    <a:pos x="149" y="264"/>
                  </a:cxn>
                  <a:cxn ang="0">
                    <a:pos x="149" y="264"/>
                  </a:cxn>
                  <a:cxn ang="0">
                    <a:pos x="151" y="500"/>
                  </a:cxn>
                  <a:cxn ang="0">
                    <a:pos x="176" y="519"/>
                  </a:cxn>
                  <a:cxn ang="0">
                    <a:pos x="189" y="517"/>
                  </a:cxn>
                  <a:cxn ang="0">
                    <a:pos x="199" y="500"/>
                  </a:cxn>
                  <a:cxn ang="0">
                    <a:pos x="202" y="265"/>
                  </a:cxn>
                  <a:cxn ang="0">
                    <a:pos x="250" y="265"/>
                  </a:cxn>
                  <a:cxn ang="0">
                    <a:pos x="193" y="72"/>
                  </a:cxn>
                  <a:cxn ang="0">
                    <a:pos x="205" y="73"/>
                  </a:cxn>
                  <a:cxn ang="0">
                    <a:pos x="221" y="129"/>
                  </a:cxn>
                  <a:cxn ang="0">
                    <a:pos x="244" y="203"/>
                  </a:cxn>
                  <a:cxn ang="0">
                    <a:pos x="259" y="224"/>
                  </a:cxn>
                  <a:cxn ang="0">
                    <a:pos x="275" y="224"/>
                  </a:cxn>
                  <a:cxn ang="0">
                    <a:pos x="283" y="218"/>
                  </a:cxn>
                  <a:cxn ang="0">
                    <a:pos x="286" y="208"/>
                  </a:cxn>
                  <a:cxn ang="0">
                    <a:pos x="284" y="194"/>
                  </a:cxn>
                </a:cxnLst>
                <a:rect l="0" t="0" r="r" b="b"/>
                <a:pathLst>
                  <a:path w="286" h="519">
                    <a:moveTo>
                      <a:pt x="284" y="194"/>
                    </a:moveTo>
                    <a:cubicBezTo>
                      <a:pt x="268" y="135"/>
                      <a:pt x="254" y="88"/>
                      <a:pt x="244" y="53"/>
                    </a:cubicBezTo>
                    <a:cubicBezTo>
                      <a:pt x="237" y="32"/>
                      <a:pt x="225" y="16"/>
                      <a:pt x="207" y="7"/>
                    </a:cubicBezTo>
                    <a:cubicBezTo>
                      <a:pt x="202" y="4"/>
                      <a:pt x="196" y="2"/>
                      <a:pt x="190" y="1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0" y="2"/>
                      <a:pt x="84" y="4"/>
                      <a:pt x="79" y="7"/>
                    </a:cubicBezTo>
                    <a:cubicBezTo>
                      <a:pt x="61" y="16"/>
                      <a:pt x="49" y="32"/>
                      <a:pt x="42" y="53"/>
                    </a:cubicBezTo>
                    <a:cubicBezTo>
                      <a:pt x="32" y="88"/>
                      <a:pt x="18" y="135"/>
                      <a:pt x="2" y="194"/>
                    </a:cubicBezTo>
                    <a:cubicBezTo>
                      <a:pt x="1" y="200"/>
                      <a:pt x="0" y="204"/>
                      <a:pt x="0" y="208"/>
                    </a:cubicBezTo>
                    <a:cubicBezTo>
                      <a:pt x="0" y="212"/>
                      <a:pt x="1" y="216"/>
                      <a:pt x="3" y="218"/>
                    </a:cubicBezTo>
                    <a:cubicBezTo>
                      <a:pt x="5" y="221"/>
                      <a:pt x="8" y="223"/>
                      <a:pt x="11" y="224"/>
                    </a:cubicBezTo>
                    <a:cubicBezTo>
                      <a:pt x="18" y="226"/>
                      <a:pt x="23" y="227"/>
                      <a:pt x="27" y="224"/>
                    </a:cubicBezTo>
                    <a:cubicBezTo>
                      <a:pt x="33" y="221"/>
                      <a:pt x="38" y="214"/>
                      <a:pt x="42" y="203"/>
                    </a:cubicBezTo>
                    <a:cubicBezTo>
                      <a:pt x="46" y="192"/>
                      <a:pt x="53" y="168"/>
                      <a:pt x="65" y="129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87" y="265"/>
                      <a:pt x="87" y="265"/>
                      <a:pt x="87" y="265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88" y="508"/>
                      <a:pt x="91" y="514"/>
                      <a:pt x="97" y="517"/>
                    </a:cubicBezTo>
                    <a:cubicBezTo>
                      <a:pt x="100" y="518"/>
                      <a:pt x="104" y="519"/>
                      <a:pt x="110" y="519"/>
                    </a:cubicBezTo>
                    <a:cubicBezTo>
                      <a:pt x="126" y="519"/>
                      <a:pt x="134" y="513"/>
                      <a:pt x="135" y="500"/>
                    </a:cubicBezTo>
                    <a:cubicBezTo>
                      <a:pt x="135" y="491"/>
                      <a:pt x="136" y="412"/>
                      <a:pt x="136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0" y="413"/>
                      <a:pt x="151" y="491"/>
                      <a:pt x="151" y="500"/>
                    </a:cubicBezTo>
                    <a:cubicBezTo>
                      <a:pt x="152" y="513"/>
                      <a:pt x="160" y="519"/>
                      <a:pt x="176" y="519"/>
                    </a:cubicBezTo>
                    <a:cubicBezTo>
                      <a:pt x="182" y="519"/>
                      <a:pt x="186" y="518"/>
                      <a:pt x="189" y="517"/>
                    </a:cubicBezTo>
                    <a:cubicBezTo>
                      <a:pt x="195" y="514"/>
                      <a:pt x="198" y="508"/>
                      <a:pt x="199" y="500"/>
                    </a:cubicBezTo>
                    <a:cubicBezTo>
                      <a:pt x="202" y="265"/>
                      <a:pt x="202" y="265"/>
                      <a:pt x="202" y="265"/>
                    </a:cubicBezTo>
                    <a:cubicBezTo>
                      <a:pt x="250" y="265"/>
                      <a:pt x="250" y="265"/>
                      <a:pt x="250" y="265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33" y="168"/>
                      <a:pt x="240" y="192"/>
                      <a:pt x="244" y="203"/>
                    </a:cubicBezTo>
                    <a:cubicBezTo>
                      <a:pt x="248" y="214"/>
                      <a:pt x="253" y="221"/>
                      <a:pt x="259" y="224"/>
                    </a:cubicBezTo>
                    <a:cubicBezTo>
                      <a:pt x="263" y="227"/>
                      <a:pt x="268" y="226"/>
                      <a:pt x="275" y="224"/>
                    </a:cubicBezTo>
                    <a:cubicBezTo>
                      <a:pt x="278" y="223"/>
                      <a:pt x="281" y="221"/>
                      <a:pt x="283" y="218"/>
                    </a:cubicBezTo>
                    <a:cubicBezTo>
                      <a:pt x="285" y="216"/>
                      <a:pt x="286" y="212"/>
                      <a:pt x="286" y="208"/>
                    </a:cubicBezTo>
                    <a:cubicBezTo>
                      <a:pt x="286" y="204"/>
                      <a:pt x="285" y="200"/>
                      <a:pt x="284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45" name="Group 15">
              <a:extLst>
                <a:ext uri="{FF2B5EF4-FFF2-40B4-BE49-F238E27FC236}">
                  <a16:creationId xmlns:a16="http://schemas.microsoft.com/office/drawing/2014/main" id="{A2B028AC-734D-49B6-AFE2-3FF07DA792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676" y="4061648"/>
              <a:ext cx="125502" cy="353084"/>
              <a:chOff x="3175" y="2628901"/>
              <a:chExt cx="1020763" cy="2871787"/>
            </a:xfrm>
            <a:solidFill>
              <a:schemeClr val="bg1"/>
            </a:solidFill>
          </p:grpSpPr>
          <p:sp>
            <p:nvSpPr>
              <p:cNvPr id="146" name="Freeform 14">
                <a:extLst>
                  <a:ext uri="{FF2B5EF4-FFF2-40B4-BE49-F238E27FC236}">
                    <a16:creationId xmlns:a16="http://schemas.microsoft.com/office/drawing/2014/main" id="{1060A924-8ED6-4719-B96A-4D2AB026A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8" y="2628901"/>
                <a:ext cx="577850" cy="576263"/>
              </a:xfrm>
              <a:custGeom>
                <a:avLst/>
                <a:gdLst/>
                <a:ahLst/>
                <a:cxnLst>
                  <a:cxn ang="0">
                    <a:pos x="132" y="131"/>
                  </a:cxn>
                  <a:cxn ang="0">
                    <a:pos x="154" y="77"/>
                  </a:cxn>
                  <a:cxn ang="0">
                    <a:pos x="132" y="22"/>
                  </a:cxn>
                  <a:cxn ang="0">
                    <a:pos x="77" y="0"/>
                  </a:cxn>
                  <a:cxn ang="0">
                    <a:pos x="23" y="22"/>
                  </a:cxn>
                  <a:cxn ang="0">
                    <a:pos x="0" y="77"/>
                  </a:cxn>
                  <a:cxn ang="0">
                    <a:pos x="23" y="131"/>
                  </a:cxn>
                  <a:cxn ang="0">
                    <a:pos x="77" y="154"/>
                  </a:cxn>
                  <a:cxn ang="0">
                    <a:pos x="132" y="131"/>
                  </a:cxn>
                </a:cxnLst>
                <a:rect l="0" t="0" r="r" b="b"/>
                <a:pathLst>
                  <a:path w="154" h="154">
                    <a:moveTo>
                      <a:pt x="132" y="131"/>
                    </a:moveTo>
                    <a:cubicBezTo>
                      <a:pt x="147" y="116"/>
                      <a:pt x="154" y="98"/>
                      <a:pt x="154" y="77"/>
                    </a:cubicBezTo>
                    <a:cubicBezTo>
                      <a:pt x="154" y="55"/>
                      <a:pt x="147" y="37"/>
                      <a:pt x="132" y="22"/>
                    </a:cubicBezTo>
                    <a:cubicBezTo>
                      <a:pt x="117" y="7"/>
                      <a:pt x="98" y="0"/>
                      <a:pt x="77" y="0"/>
                    </a:cubicBezTo>
                    <a:cubicBezTo>
                      <a:pt x="56" y="0"/>
                      <a:pt x="38" y="7"/>
                      <a:pt x="23" y="22"/>
                    </a:cubicBezTo>
                    <a:cubicBezTo>
                      <a:pt x="8" y="37"/>
                      <a:pt x="0" y="55"/>
                      <a:pt x="0" y="77"/>
                    </a:cubicBezTo>
                    <a:cubicBezTo>
                      <a:pt x="0" y="98"/>
                      <a:pt x="8" y="116"/>
                      <a:pt x="23" y="131"/>
                    </a:cubicBezTo>
                    <a:cubicBezTo>
                      <a:pt x="38" y="146"/>
                      <a:pt x="56" y="154"/>
                      <a:pt x="77" y="154"/>
                    </a:cubicBezTo>
                    <a:cubicBezTo>
                      <a:pt x="98" y="154"/>
                      <a:pt x="117" y="146"/>
                      <a:pt x="132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7" name="Freeform 15">
                <a:extLst>
                  <a:ext uri="{FF2B5EF4-FFF2-40B4-BE49-F238E27FC236}">
                    <a16:creationId xmlns:a16="http://schemas.microsoft.com/office/drawing/2014/main" id="{EB9A26F3-DEDA-469B-9D11-8A4E99D35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281363"/>
                <a:ext cx="1020763" cy="2219325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60" y="36"/>
                  </a:cxn>
                  <a:cxn ang="0">
                    <a:pos x="207" y="1"/>
                  </a:cxn>
                  <a:cxn ang="0">
                    <a:pos x="201" y="1"/>
                  </a:cxn>
                  <a:cxn ang="0">
                    <a:pos x="73" y="1"/>
                  </a:cxn>
                  <a:cxn ang="0">
                    <a:pos x="65" y="1"/>
                  </a:cxn>
                  <a:cxn ang="0">
                    <a:pos x="12" y="3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263"/>
                  </a:cxn>
                  <a:cxn ang="0">
                    <a:pos x="6" y="276"/>
                  </a:cxn>
                  <a:cxn ang="0">
                    <a:pos x="23" y="285"/>
                  </a:cxn>
                  <a:cxn ang="0">
                    <a:pos x="41" y="279"/>
                  </a:cxn>
                  <a:cxn ang="0">
                    <a:pos x="49" y="266"/>
                  </a:cxn>
                  <a:cxn ang="0">
                    <a:pos x="50" y="90"/>
                  </a:cxn>
                  <a:cxn ang="0">
                    <a:pos x="62" y="90"/>
                  </a:cxn>
                  <a:cxn ang="0">
                    <a:pos x="62" y="117"/>
                  </a:cxn>
                  <a:cxn ang="0">
                    <a:pos x="63" y="559"/>
                  </a:cxn>
                  <a:cxn ang="0">
                    <a:pos x="75" y="583"/>
                  </a:cxn>
                  <a:cxn ang="0">
                    <a:pos x="95" y="591"/>
                  </a:cxn>
                  <a:cxn ang="0">
                    <a:pos x="111" y="589"/>
                  </a:cxn>
                  <a:cxn ang="0">
                    <a:pos x="128" y="555"/>
                  </a:cxn>
                  <a:cxn ang="0">
                    <a:pos x="129" y="404"/>
                  </a:cxn>
                  <a:cxn ang="0">
                    <a:pos x="130" y="283"/>
                  </a:cxn>
                  <a:cxn ang="0">
                    <a:pos x="145" y="283"/>
                  </a:cxn>
                  <a:cxn ang="0">
                    <a:pos x="145" y="557"/>
                  </a:cxn>
                  <a:cxn ang="0">
                    <a:pos x="157" y="584"/>
                  </a:cxn>
                  <a:cxn ang="0">
                    <a:pos x="179" y="592"/>
                  </a:cxn>
                  <a:cxn ang="0">
                    <a:pos x="198" y="586"/>
                  </a:cxn>
                  <a:cxn ang="0">
                    <a:pos x="210" y="560"/>
                  </a:cxn>
                  <a:cxn ang="0">
                    <a:pos x="210" y="90"/>
                  </a:cxn>
                  <a:cxn ang="0">
                    <a:pos x="221" y="91"/>
                  </a:cxn>
                  <a:cxn ang="0">
                    <a:pos x="223" y="266"/>
                  </a:cxn>
                  <a:cxn ang="0">
                    <a:pos x="231" y="279"/>
                  </a:cxn>
                  <a:cxn ang="0">
                    <a:pos x="249" y="285"/>
                  </a:cxn>
                  <a:cxn ang="0">
                    <a:pos x="266" y="276"/>
                  </a:cxn>
                  <a:cxn ang="0">
                    <a:pos x="272" y="263"/>
                  </a:cxn>
                  <a:cxn ang="0">
                    <a:pos x="271" y="68"/>
                  </a:cxn>
                </a:cxnLst>
                <a:rect l="0" t="0" r="r" b="b"/>
                <a:pathLst>
                  <a:path w="272" h="592">
                    <a:moveTo>
                      <a:pt x="271" y="68"/>
                    </a:moveTo>
                    <a:cubicBezTo>
                      <a:pt x="270" y="58"/>
                      <a:pt x="266" y="47"/>
                      <a:pt x="260" y="36"/>
                    </a:cubicBezTo>
                    <a:cubicBezTo>
                      <a:pt x="248" y="14"/>
                      <a:pt x="231" y="2"/>
                      <a:pt x="207" y="1"/>
                    </a:cubicBezTo>
                    <a:cubicBezTo>
                      <a:pt x="205" y="0"/>
                      <a:pt x="203" y="1"/>
                      <a:pt x="201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1" y="1"/>
                      <a:pt x="68" y="0"/>
                      <a:pt x="65" y="1"/>
                    </a:cubicBezTo>
                    <a:cubicBezTo>
                      <a:pt x="41" y="2"/>
                      <a:pt x="23" y="14"/>
                      <a:pt x="12" y="36"/>
                    </a:cubicBezTo>
                    <a:cubicBezTo>
                      <a:pt x="6" y="47"/>
                      <a:pt x="2" y="5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7"/>
                      <a:pt x="2" y="272"/>
                      <a:pt x="6" y="276"/>
                    </a:cubicBezTo>
                    <a:cubicBezTo>
                      <a:pt x="10" y="281"/>
                      <a:pt x="16" y="284"/>
                      <a:pt x="23" y="285"/>
                    </a:cubicBezTo>
                    <a:cubicBezTo>
                      <a:pt x="29" y="285"/>
                      <a:pt x="36" y="283"/>
                      <a:pt x="41" y="279"/>
                    </a:cubicBezTo>
                    <a:cubicBezTo>
                      <a:pt x="47" y="275"/>
                      <a:pt x="49" y="271"/>
                      <a:pt x="49" y="266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3" y="559"/>
                      <a:pt x="63" y="559"/>
                      <a:pt x="63" y="559"/>
                    </a:cubicBezTo>
                    <a:cubicBezTo>
                      <a:pt x="65" y="570"/>
                      <a:pt x="69" y="578"/>
                      <a:pt x="75" y="583"/>
                    </a:cubicBezTo>
                    <a:cubicBezTo>
                      <a:pt x="80" y="589"/>
                      <a:pt x="87" y="591"/>
                      <a:pt x="95" y="591"/>
                    </a:cubicBezTo>
                    <a:cubicBezTo>
                      <a:pt x="100" y="592"/>
                      <a:pt x="106" y="591"/>
                      <a:pt x="111" y="589"/>
                    </a:cubicBezTo>
                    <a:cubicBezTo>
                      <a:pt x="122" y="583"/>
                      <a:pt x="128" y="572"/>
                      <a:pt x="128" y="555"/>
                    </a:cubicBezTo>
                    <a:cubicBezTo>
                      <a:pt x="129" y="538"/>
                      <a:pt x="129" y="488"/>
                      <a:pt x="129" y="404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557"/>
                      <a:pt x="145" y="557"/>
                      <a:pt x="145" y="557"/>
                    </a:cubicBezTo>
                    <a:cubicBezTo>
                      <a:pt x="145" y="568"/>
                      <a:pt x="149" y="577"/>
                      <a:pt x="157" y="584"/>
                    </a:cubicBezTo>
                    <a:cubicBezTo>
                      <a:pt x="163" y="590"/>
                      <a:pt x="170" y="592"/>
                      <a:pt x="179" y="592"/>
                    </a:cubicBezTo>
                    <a:cubicBezTo>
                      <a:pt x="187" y="592"/>
                      <a:pt x="193" y="590"/>
                      <a:pt x="198" y="586"/>
                    </a:cubicBezTo>
                    <a:cubicBezTo>
                      <a:pt x="204" y="581"/>
                      <a:pt x="208" y="573"/>
                      <a:pt x="210" y="560"/>
                    </a:cubicBezTo>
                    <a:cubicBezTo>
                      <a:pt x="211" y="550"/>
                      <a:pt x="211" y="393"/>
                      <a:pt x="210" y="90"/>
                    </a:cubicBezTo>
                    <a:cubicBezTo>
                      <a:pt x="221" y="91"/>
                      <a:pt x="221" y="91"/>
                      <a:pt x="221" y="91"/>
                    </a:cubicBezTo>
                    <a:cubicBezTo>
                      <a:pt x="223" y="266"/>
                      <a:pt x="223" y="266"/>
                      <a:pt x="223" y="266"/>
                    </a:cubicBezTo>
                    <a:cubicBezTo>
                      <a:pt x="223" y="271"/>
                      <a:pt x="225" y="275"/>
                      <a:pt x="231" y="279"/>
                    </a:cubicBezTo>
                    <a:cubicBezTo>
                      <a:pt x="236" y="283"/>
                      <a:pt x="242" y="285"/>
                      <a:pt x="249" y="285"/>
                    </a:cubicBezTo>
                    <a:cubicBezTo>
                      <a:pt x="256" y="284"/>
                      <a:pt x="262" y="281"/>
                      <a:pt x="266" y="276"/>
                    </a:cubicBezTo>
                    <a:cubicBezTo>
                      <a:pt x="270" y="272"/>
                      <a:pt x="272" y="267"/>
                      <a:pt x="272" y="263"/>
                    </a:cubicBezTo>
                    <a:lnTo>
                      <a:pt x="271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grpSp>
        <p:nvGrpSpPr>
          <p:cNvPr id="227" name="Skupina 226">
            <a:extLst>
              <a:ext uri="{FF2B5EF4-FFF2-40B4-BE49-F238E27FC236}">
                <a16:creationId xmlns:a16="http://schemas.microsoft.com/office/drawing/2014/main" id="{A49AF6D6-870C-4CB2-B62D-A4A952FC0829}"/>
              </a:ext>
            </a:extLst>
          </p:cNvPr>
          <p:cNvGrpSpPr/>
          <p:nvPr/>
        </p:nvGrpSpPr>
        <p:grpSpPr>
          <a:xfrm>
            <a:off x="7850528" y="1705222"/>
            <a:ext cx="324000" cy="324000"/>
            <a:chOff x="4338000" y="3040086"/>
            <a:chExt cx="468000" cy="468000"/>
          </a:xfrm>
        </p:grpSpPr>
        <p:sp>
          <p:nvSpPr>
            <p:cNvPr id="228" name="Ovál 227">
              <a:extLst>
                <a:ext uri="{FF2B5EF4-FFF2-40B4-BE49-F238E27FC236}">
                  <a16:creationId xmlns:a16="http://schemas.microsoft.com/office/drawing/2014/main" id="{09BE76E6-4CC9-4DE7-B6F6-1C1407DC70E4}"/>
                </a:ext>
              </a:extLst>
            </p:cNvPr>
            <p:cNvSpPr/>
            <p:nvPr/>
          </p:nvSpPr>
          <p:spPr>
            <a:xfrm>
              <a:off x="4338000" y="3040086"/>
              <a:ext cx="468000" cy="468000"/>
            </a:xfrm>
            <a:prstGeom prst="ellipse">
              <a:avLst/>
            </a:prstGeom>
            <a:solidFill>
              <a:srgbClr val="B8CFFF"/>
            </a:solidFill>
            <a:ln>
              <a:noFill/>
            </a:ln>
            <a:effectLst>
              <a:outerShdw blurRad="50800" dist="38100" dir="2700000" algn="tl" rotWithShape="0">
                <a:srgbClr val="003B8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29" name="Skupina 228">
              <a:extLst>
                <a:ext uri="{FF2B5EF4-FFF2-40B4-BE49-F238E27FC236}">
                  <a16:creationId xmlns:a16="http://schemas.microsoft.com/office/drawing/2014/main" id="{EE6FF87E-271C-4430-8973-97874B1BC543}"/>
                </a:ext>
              </a:extLst>
            </p:cNvPr>
            <p:cNvGrpSpPr/>
            <p:nvPr/>
          </p:nvGrpSpPr>
          <p:grpSpPr>
            <a:xfrm>
              <a:off x="4456840" y="3191205"/>
              <a:ext cx="104315" cy="200343"/>
              <a:chOff x="1152601" y="4630562"/>
              <a:chExt cx="342660" cy="669572"/>
            </a:xfrm>
            <a:solidFill>
              <a:schemeClr val="bg1"/>
            </a:solidFill>
          </p:grpSpPr>
          <p:sp>
            <p:nvSpPr>
              <p:cNvPr id="233" name="Freeform 11">
                <a:extLst>
                  <a:ext uri="{FF2B5EF4-FFF2-40B4-BE49-F238E27FC236}">
                    <a16:creationId xmlns:a16="http://schemas.microsoft.com/office/drawing/2014/main" id="{ED501927-D7BF-4272-A17F-B56C1EE77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047" y="4789484"/>
                <a:ext cx="68723" cy="100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0" y="7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58" y="9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cubicBezTo>
                      <a:pt x="51" y="4"/>
                      <a:pt x="41" y="7"/>
                      <a:pt x="30" y="7"/>
                    </a:cubicBezTo>
                    <a:cubicBezTo>
                      <a:pt x="20" y="7"/>
                      <a:pt x="11" y="5"/>
                      <a:pt x="2" y="2"/>
                    </a:cubicBezTo>
                    <a:cubicBezTo>
                      <a:pt x="1" y="4"/>
                      <a:pt x="1" y="6"/>
                      <a:pt x="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6"/>
                      <a:pt x="60" y="3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4" name="Freeform 14">
                <a:extLst>
                  <a:ext uri="{FF2B5EF4-FFF2-40B4-BE49-F238E27FC236}">
                    <a16:creationId xmlns:a16="http://schemas.microsoft.com/office/drawing/2014/main" id="{66C00B9C-4453-40D0-B393-5B27E2E9C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186" y="4630562"/>
                <a:ext cx="157490" cy="157490"/>
              </a:xfrm>
              <a:custGeom>
                <a:avLst/>
                <a:gdLst/>
                <a:ahLst/>
                <a:cxnLst>
                  <a:cxn ang="0">
                    <a:pos x="70" y="140"/>
                  </a:cxn>
                  <a:cxn ang="0">
                    <a:pos x="105" y="130"/>
                  </a:cxn>
                  <a:cxn ang="0">
                    <a:pos x="116" y="122"/>
                  </a:cxn>
                  <a:cxn ang="0">
                    <a:pos x="119" y="119"/>
                  </a:cxn>
                  <a:cxn ang="0">
                    <a:pos x="129" y="107"/>
                  </a:cxn>
                  <a:cxn ang="0">
                    <a:pos x="140" y="70"/>
                  </a:cxn>
                  <a:cxn ang="0">
                    <a:pos x="129" y="33"/>
                  </a:cxn>
                  <a:cxn ang="0">
                    <a:pos x="124" y="26"/>
                  </a:cxn>
                  <a:cxn ang="0">
                    <a:pos x="124" y="26"/>
                  </a:cxn>
                  <a:cxn ang="0">
                    <a:pos x="102" y="8"/>
                  </a:cxn>
                  <a:cxn ang="0">
                    <a:pos x="95" y="5"/>
                  </a:cxn>
                  <a:cxn ang="0">
                    <a:pos x="92" y="3"/>
                  </a:cxn>
                  <a:cxn ang="0">
                    <a:pos x="70" y="0"/>
                  </a:cxn>
                  <a:cxn ang="0">
                    <a:pos x="0" y="70"/>
                  </a:cxn>
                  <a:cxn ang="0">
                    <a:pos x="37" y="132"/>
                  </a:cxn>
                  <a:cxn ang="0">
                    <a:pos x="44" y="135"/>
                  </a:cxn>
                  <a:cxn ang="0">
                    <a:pos x="70" y="140"/>
                  </a:cxn>
                </a:cxnLst>
                <a:rect l="0" t="0" r="r" b="b"/>
                <a:pathLst>
                  <a:path w="140" h="140">
                    <a:moveTo>
                      <a:pt x="70" y="140"/>
                    </a:moveTo>
                    <a:cubicBezTo>
                      <a:pt x="83" y="140"/>
                      <a:pt x="94" y="136"/>
                      <a:pt x="105" y="130"/>
                    </a:cubicBezTo>
                    <a:cubicBezTo>
                      <a:pt x="109" y="128"/>
                      <a:pt x="113" y="125"/>
                      <a:pt x="116" y="122"/>
                    </a:cubicBezTo>
                    <a:cubicBezTo>
                      <a:pt x="117" y="121"/>
                      <a:pt x="118" y="120"/>
                      <a:pt x="119" y="119"/>
                    </a:cubicBezTo>
                    <a:cubicBezTo>
                      <a:pt x="123" y="115"/>
                      <a:pt x="126" y="111"/>
                      <a:pt x="129" y="107"/>
                    </a:cubicBezTo>
                    <a:cubicBezTo>
                      <a:pt x="136" y="96"/>
                      <a:pt x="140" y="83"/>
                      <a:pt x="140" y="70"/>
                    </a:cubicBezTo>
                    <a:cubicBezTo>
                      <a:pt x="140" y="56"/>
                      <a:pt x="136" y="44"/>
                      <a:pt x="129" y="33"/>
                    </a:cubicBezTo>
                    <a:cubicBezTo>
                      <a:pt x="128" y="31"/>
                      <a:pt x="126" y="28"/>
                      <a:pt x="124" y="26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18" y="18"/>
                      <a:pt x="111" y="12"/>
                      <a:pt x="102" y="8"/>
                    </a:cubicBezTo>
                    <a:cubicBezTo>
                      <a:pt x="100" y="7"/>
                      <a:pt x="98" y="6"/>
                      <a:pt x="95" y="5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97"/>
                      <a:pt x="15" y="120"/>
                      <a:pt x="37" y="132"/>
                    </a:cubicBezTo>
                    <a:cubicBezTo>
                      <a:pt x="39" y="133"/>
                      <a:pt x="42" y="134"/>
                      <a:pt x="44" y="135"/>
                    </a:cubicBezTo>
                    <a:cubicBezTo>
                      <a:pt x="52" y="138"/>
                      <a:pt x="61" y="140"/>
                      <a:pt x="7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5" name="Freeform 15">
                <a:extLst>
                  <a:ext uri="{FF2B5EF4-FFF2-40B4-BE49-F238E27FC236}">
                    <a16:creationId xmlns:a16="http://schemas.microsoft.com/office/drawing/2014/main" id="{16671611-7715-4D0C-B08A-1F193C290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601" y="4808574"/>
                <a:ext cx="342660" cy="491560"/>
              </a:xfrm>
              <a:custGeom>
                <a:avLst/>
                <a:gdLst/>
                <a:ahLst/>
                <a:cxnLst>
                  <a:cxn ang="0">
                    <a:pos x="23" y="225"/>
                  </a:cxn>
                  <a:cxn ang="0">
                    <a:pos x="25" y="225"/>
                  </a:cxn>
                  <a:cxn ang="0">
                    <a:pos x="49" y="202"/>
                  </a:cxn>
                  <a:cxn ang="0">
                    <a:pos x="82" y="66"/>
                  </a:cxn>
                  <a:cxn ang="0">
                    <a:pos x="82" y="148"/>
                  </a:cxn>
                  <a:cxn ang="0">
                    <a:pos x="82" y="220"/>
                  </a:cxn>
                  <a:cxn ang="0">
                    <a:pos x="82" y="404"/>
                  </a:cxn>
                  <a:cxn ang="0">
                    <a:pos x="114" y="436"/>
                  </a:cxn>
                  <a:cxn ang="0">
                    <a:pos x="146" y="404"/>
                  </a:cxn>
                  <a:cxn ang="0">
                    <a:pos x="146" y="240"/>
                  </a:cxn>
                  <a:cxn ang="0">
                    <a:pos x="158" y="240"/>
                  </a:cxn>
                  <a:cxn ang="0">
                    <a:pos x="158" y="404"/>
                  </a:cxn>
                  <a:cxn ang="0">
                    <a:pos x="190" y="436"/>
                  </a:cxn>
                  <a:cxn ang="0">
                    <a:pos x="222" y="404"/>
                  </a:cxn>
                  <a:cxn ang="0">
                    <a:pos x="222" y="220"/>
                  </a:cxn>
                  <a:cxn ang="0">
                    <a:pos x="222" y="197"/>
                  </a:cxn>
                  <a:cxn ang="0">
                    <a:pos x="222" y="188"/>
                  </a:cxn>
                  <a:cxn ang="0">
                    <a:pos x="222" y="148"/>
                  </a:cxn>
                  <a:cxn ang="0">
                    <a:pos x="222" y="66"/>
                  </a:cxn>
                  <a:cxn ang="0">
                    <a:pos x="225" y="71"/>
                  </a:cxn>
                  <a:cxn ang="0">
                    <a:pos x="255" y="202"/>
                  </a:cxn>
                  <a:cxn ang="0">
                    <a:pos x="279" y="225"/>
                  </a:cxn>
                  <a:cxn ang="0">
                    <a:pos x="280" y="224"/>
                  </a:cxn>
                  <a:cxn ang="0">
                    <a:pos x="303" y="199"/>
                  </a:cxn>
                  <a:cxn ang="0">
                    <a:pos x="259" y="35"/>
                  </a:cxn>
                  <a:cxn ang="0">
                    <a:pos x="210" y="0"/>
                  </a:cxn>
                  <a:cxn ang="0">
                    <a:pos x="206" y="0"/>
                  </a:cxn>
                  <a:cxn ang="0">
                    <a:pos x="204" y="0"/>
                  </a:cxn>
                  <a:cxn ang="0">
                    <a:pos x="202" y="0"/>
                  </a:cxn>
                  <a:cxn ang="0">
                    <a:pos x="198" y="0"/>
                  </a:cxn>
                  <a:cxn ang="0">
                    <a:pos x="186" y="0"/>
                  </a:cxn>
                  <a:cxn ang="0">
                    <a:pos x="178" y="0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5"/>
                  </a:cxn>
                </a:cxnLst>
                <a:rect l="0" t="0" r="r" b="b"/>
                <a:pathLst>
                  <a:path w="304" h="436">
                    <a:moveTo>
                      <a:pt x="23" y="225"/>
                    </a:moveTo>
                    <a:cubicBezTo>
                      <a:pt x="24" y="225"/>
                      <a:pt x="24" y="225"/>
                      <a:pt x="25" y="225"/>
                    </a:cubicBezTo>
                    <a:cubicBezTo>
                      <a:pt x="37" y="225"/>
                      <a:pt x="48" y="215"/>
                      <a:pt x="49" y="202"/>
                    </a:cubicBezTo>
                    <a:cubicBezTo>
                      <a:pt x="53" y="124"/>
                      <a:pt x="69" y="85"/>
                      <a:pt x="82" y="66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220"/>
                      <a:pt x="82" y="220"/>
                      <a:pt x="82" y="220"/>
                    </a:cubicBezTo>
                    <a:cubicBezTo>
                      <a:pt x="82" y="404"/>
                      <a:pt x="82" y="404"/>
                      <a:pt x="82" y="404"/>
                    </a:cubicBezTo>
                    <a:cubicBezTo>
                      <a:pt x="82" y="421"/>
                      <a:pt x="96" y="436"/>
                      <a:pt x="114" y="436"/>
                    </a:cubicBezTo>
                    <a:cubicBezTo>
                      <a:pt x="131" y="436"/>
                      <a:pt x="146" y="421"/>
                      <a:pt x="146" y="404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58" y="240"/>
                      <a:pt x="158" y="240"/>
                      <a:pt x="158" y="240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8" y="421"/>
                      <a:pt x="172" y="436"/>
                      <a:pt x="190" y="436"/>
                    </a:cubicBezTo>
                    <a:cubicBezTo>
                      <a:pt x="207" y="436"/>
                      <a:pt x="222" y="421"/>
                      <a:pt x="222" y="404"/>
                    </a:cubicBezTo>
                    <a:cubicBezTo>
                      <a:pt x="222" y="220"/>
                      <a:pt x="222" y="220"/>
                      <a:pt x="222" y="220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2" y="148"/>
                      <a:pt x="222" y="148"/>
                      <a:pt x="222" y="148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23" y="68"/>
                      <a:pt x="224" y="69"/>
                      <a:pt x="225" y="71"/>
                    </a:cubicBezTo>
                    <a:cubicBezTo>
                      <a:pt x="237" y="92"/>
                      <a:pt x="251" y="131"/>
                      <a:pt x="255" y="202"/>
                    </a:cubicBezTo>
                    <a:cubicBezTo>
                      <a:pt x="256" y="215"/>
                      <a:pt x="266" y="225"/>
                      <a:pt x="279" y="225"/>
                    </a:cubicBezTo>
                    <a:cubicBezTo>
                      <a:pt x="279" y="225"/>
                      <a:pt x="280" y="225"/>
                      <a:pt x="280" y="224"/>
                    </a:cubicBezTo>
                    <a:cubicBezTo>
                      <a:pt x="294" y="224"/>
                      <a:pt x="304" y="212"/>
                      <a:pt x="303" y="199"/>
                    </a:cubicBezTo>
                    <a:cubicBezTo>
                      <a:pt x="298" y="113"/>
                      <a:pt x="280" y="64"/>
                      <a:pt x="259" y="35"/>
                    </a:cubicBezTo>
                    <a:cubicBezTo>
                      <a:pt x="238" y="7"/>
                      <a:pt x="215" y="1"/>
                      <a:pt x="210" y="0"/>
                    </a:cubicBezTo>
                    <a:cubicBezTo>
                      <a:pt x="209" y="0"/>
                      <a:pt x="207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4" y="0"/>
                      <a:pt x="203" y="0"/>
                      <a:pt x="202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97" y="0"/>
                      <a:pt x="95" y="0"/>
                      <a:pt x="93" y="0"/>
                    </a:cubicBezTo>
                    <a:cubicBezTo>
                      <a:pt x="88" y="1"/>
                      <a:pt x="65" y="7"/>
                      <a:pt x="45" y="35"/>
                    </a:cubicBezTo>
                    <a:cubicBezTo>
                      <a:pt x="24" y="64"/>
                      <a:pt x="5" y="113"/>
                      <a:pt x="1" y="199"/>
                    </a:cubicBezTo>
                    <a:cubicBezTo>
                      <a:pt x="0" y="212"/>
                      <a:pt x="10" y="224"/>
                      <a:pt x="23" y="2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230" name="Skupina 229">
              <a:extLst>
                <a:ext uri="{FF2B5EF4-FFF2-40B4-BE49-F238E27FC236}">
                  <a16:creationId xmlns:a16="http://schemas.microsoft.com/office/drawing/2014/main" id="{9ECF37F7-0330-4375-969B-8CA35F48623E}"/>
                </a:ext>
              </a:extLst>
            </p:cNvPr>
            <p:cNvGrpSpPr/>
            <p:nvPr/>
          </p:nvGrpSpPr>
          <p:grpSpPr>
            <a:xfrm>
              <a:off x="4582679" y="3191205"/>
              <a:ext cx="100537" cy="200059"/>
              <a:chOff x="1885168" y="4664447"/>
              <a:chExt cx="323571" cy="636641"/>
            </a:xfrm>
            <a:solidFill>
              <a:schemeClr val="bg1"/>
            </a:solidFill>
          </p:grpSpPr>
          <p:sp>
            <p:nvSpPr>
              <p:cNvPr id="231" name="Freeform 16">
                <a:extLst>
                  <a:ext uri="{FF2B5EF4-FFF2-40B4-BE49-F238E27FC236}">
                    <a16:creationId xmlns:a16="http://schemas.microsoft.com/office/drawing/2014/main" id="{57F99D8D-3672-40D0-A09B-27B625C43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413" y="4664447"/>
                <a:ext cx="144127" cy="144127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64" y="128"/>
                  </a:cxn>
                  <a:cxn ang="0">
                    <a:pos x="80" y="126"/>
                  </a:cxn>
                  <a:cxn ang="0">
                    <a:pos x="88" y="124"/>
                  </a:cxn>
                  <a:cxn ang="0">
                    <a:pos x="128" y="64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5" y="1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12" y="100"/>
                  </a:cxn>
                </a:cxnLst>
                <a:rect l="0" t="0" r="r" b="b"/>
                <a:pathLst>
                  <a:path w="128" h="128">
                    <a:moveTo>
                      <a:pt x="12" y="100"/>
                    </a:moveTo>
                    <a:cubicBezTo>
                      <a:pt x="23" y="117"/>
                      <a:pt x="42" y="128"/>
                      <a:pt x="64" y="128"/>
                    </a:cubicBezTo>
                    <a:cubicBezTo>
                      <a:pt x="70" y="128"/>
                      <a:pt x="75" y="127"/>
                      <a:pt x="80" y="126"/>
                    </a:cubicBezTo>
                    <a:cubicBezTo>
                      <a:pt x="82" y="125"/>
                      <a:pt x="85" y="125"/>
                      <a:pt x="88" y="124"/>
                    </a:cubicBezTo>
                    <a:cubicBezTo>
                      <a:pt x="111" y="114"/>
                      <a:pt x="128" y="91"/>
                      <a:pt x="128" y="64"/>
                    </a:cubicBezTo>
                    <a:cubicBezTo>
                      <a:pt x="128" y="29"/>
                      <a:pt x="100" y="0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0" y="0"/>
                      <a:pt x="58" y="0"/>
                      <a:pt x="55" y="1"/>
                    </a:cubicBezTo>
                    <a:cubicBezTo>
                      <a:pt x="29" y="5"/>
                      <a:pt x="7" y="25"/>
                      <a:pt x="2" y="50"/>
                    </a:cubicBezTo>
                    <a:cubicBezTo>
                      <a:pt x="1" y="55"/>
                      <a:pt x="0" y="59"/>
                      <a:pt x="0" y="64"/>
                    </a:cubicBezTo>
                    <a:cubicBezTo>
                      <a:pt x="0" y="77"/>
                      <a:pt x="4" y="90"/>
                      <a:pt x="12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2" name="Freeform 17">
                <a:extLst>
                  <a:ext uri="{FF2B5EF4-FFF2-40B4-BE49-F238E27FC236}">
                    <a16:creationId xmlns:a16="http://schemas.microsoft.com/office/drawing/2014/main" id="{9EEE2E73-90EF-4627-A75A-3F171AD0D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68" y="4820982"/>
                <a:ext cx="323571" cy="480106"/>
              </a:xfrm>
              <a:custGeom>
                <a:avLst/>
                <a:gdLst/>
                <a:ahLst/>
                <a:cxnLst>
                  <a:cxn ang="0">
                    <a:pos x="46" y="16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4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69" y="1"/>
                  </a:cxn>
                  <a:cxn ang="0">
                    <a:pos x="160" y="1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97" y="6"/>
                  </a:cxn>
                  <a:cxn ang="0">
                    <a:pos x="89" y="9"/>
                  </a:cxn>
                  <a:cxn ang="0">
                    <a:pos x="53" y="38"/>
                  </a:cxn>
                  <a:cxn ang="0">
                    <a:pos x="46" y="48"/>
                  </a:cxn>
                  <a:cxn ang="0">
                    <a:pos x="38" y="60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38" y="199"/>
                  </a:cxn>
                  <a:cxn ang="0">
                    <a:pos x="41" y="190"/>
                  </a:cxn>
                  <a:cxn ang="0">
                    <a:pos x="46" y="160"/>
                  </a:cxn>
                </a:cxnLst>
                <a:rect l="0" t="0" r="r" b="b"/>
                <a:pathLst>
                  <a:path w="287" h="426">
                    <a:moveTo>
                      <a:pt x="46" y="160"/>
                    </a:moveTo>
                    <a:cubicBezTo>
                      <a:pt x="52" y="126"/>
                      <a:pt x="61" y="102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70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4"/>
                      <a:pt x="141" y="284"/>
                      <a:pt x="143" y="284"/>
                    </a:cubicBezTo>
                    <a:cubicBezTo>
                      <a:pt x="146" y="284"/>
                      <a:pt x="149" y="284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70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40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7"/>
                      <a:pt x="287" y="197"/>
                      <a:pt x="285" y="186"/>
                    </a:cubicBezTo>
                    <a:cubicBezTo>
                      <a:pt x="277" y="109"/>
                      <a:pt x="255" y="64"/>
                      <a:pt x="234" y="38"/>
                    </a:cubicBezTo>
                    <a:cubicBezTo>
                      <a:pt x="215" y="15"/>
                      <a:pt x="196" y="8"/>
                      <a:pt x="190" y="6"/>
                    </a:cubicBezTo>
                    <a:cubicBezTo>
                      <a:pt x="185" y="4"/>
                      <a:pt x="178" y="3"/>
                      <a:pt x="169" y="1"/>
                    </a:cubicBezTo>
                    <a:cubicBezTo>
                      <a:pt x="166" y="1"/>
                      <a:pt x="163" y="1"/>
                      <a:pt x="160" y="1"/>
                    </a:cubicBezTo>
                    <a:cubicBezTo>
                      <a:pt x="155" y="0"/>
                      <a:pt x="150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2" y="7"/>
                      <a:pt x="89" y="9"/>
                    </a:cubicBezTo>
                    <a:cubicBezTo>
                      <a:pt x="80" y="13"/>
                      <a:pt x="67" y="21"/>
                      <a:pt x="53" y="38"/>
                    </a:cubicBezTo>
                    <a:cubicBezTo>
                      <a:pt x="51" y="41"/>
                      <a:pt x="48" y="44"/>
                      <a:pt x="46" y="48"/>
                    </a:cubicBezTo>
                    <a:cubicBezTo>
                      <a:pt x="43" y="52"/>
                      <a:pt x="40" y="56"/>
                      <a:pt x="38" y="60"/>
                    </a:cubicBezTo>
                    <a:cubicBezTo>
                      <a:pt x="22" y="87"/>
                      <a:pt x="8" y="127"/>
                      <a:pt x="1" y="186"/>
                    </a:cubicBezTo>
                    <a:cubicBezTo>
                      <a:pt x="0" y="197"/>
                      <a:pt x="8" y="207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8" y="208"/>
                      <a:pt x="34" y="205"/>
                      <a:pt x="38" y="199"/>
                    </a:cubicBezTo>
                    <a:cubicBezTo>
                      <a:pt x="39" y="197"/>
                      <a:pt x="41" y="194"/>
                      <a:pt x="41" y="190"/>
                    </a:cubicBezTo>
                    <a:cubicBezTo>
                      <a:pt x="42" y="179"/>
                      <a:pt x="44" y="169"/>
                      <a:pt x="46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sp>
        <p:nvSpPr>
          <p:cNvPr id="236" name="TextovéPole 235">
            <a:extLst>
              <a:ext uri="{FF2B5EF4-FFF2-40B4-BE49-F238E27FC236}">
                <a16:creationId xmlns:a16="http://schemas.microsoft.com/office/drawing/2014/main" id="{F5B0CD67-7107-4B33-AC6F-E713EF1D57EE}"/>
              </a:ext>
            </a:extLst>
          </p:cNvPr>
          <p:cNvSpPr txBox="1"/>
          <p:nvPr/>
        </p:nvSpPr>
        <p:spPr>
          <a:xfrm>
            <a:off x="7801598" y="2048952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n=213</a:t>
            </a:r>
          </a:p>
        </p:txBody>
      </p:sp>
      <p:sp>
        <p:nvSpPr>
          <p:cNvPr id="237" name="TextovéPole 236">
            <a:extLst>
              <a:ext uri="{FF2B5EF4-FFF2-40B4-BE49-F238E27FC236}">
                <a16:creationId xmlns:a16="http://schemas.microsoft.com/office/drawing/2014/main" id="{EE96435B-3224-4EAF-B369-A3A53557460F}"/>
              </a:ext>
            </a:extLst>
          </p:cNvPr>
          <p:cNvSpPr txBox="1"/>
          <p:nvPr/>
        </p:nvSpPr>
        <p:spPr>
          <a:xfrm>
            <a:off x="8195546" y="2048952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n=207</a:t>
            </a:r>
          </a:p>
        </p:txBody>
      </p:sp>
      <p:sp>
        <p:nvSpPr>
          <p:cNvPr id="238" name="TextovéPole 237">
            <a:extLst>
              <a:ext uri="{FF2B5EF4-FFF2-40B4-BE49-F238E27FC236}">
                <a16:creationId xmlns:a16="http://schemas.microsoft.com/office/drawing/2014/main" id="{F9595135-060F-45DB-9F4D-EA3578D35B28}"/>
              </a:ext>
            </a:extLst>
          </p:cNvPr>
          <p:cNvSpPr txBox="1"/>
          <p:nvPr/>
        </p:nvSpPr>
        <p:spPr>
          <a:xfrm>
            <a:off x="8592489" y="2048952"/>
            <a:ext cx="45551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8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n=200</a:t>
            </a:r>
          </a:p>
        </p:txBody>
      </p:sp>
      <p:sp>
        <p:nvSpPr>
          <p:cNvPr id="239" name="TextovéPole 238">
            <a:extLst>
              <a:ext uri="{FF2B5EF4-FFF2-40B4-BE49-F238E27FC236}">
                <a16:creationId xmlns:a16="http://schemas.microsoft.com/office/drawing/2014/main" id="{BE7F7E0A-F7DC-4484-BD27-69EBAD17CDE1}"/>
              </a:ext>
            </a:extLst>
          </p:cNvPr>
          <p:cNvSpPr txBox="1"/>
          <p:nvPr/>
        </p:nvSpPr>
        <p:spPr>
          <a:xfrm>
            <a:off x="3246114" y="3243484"/>
            <a:ext cx="1319498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6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Nevím 4 %, Výsledek za </a:t>
            </a:r>
            <a:r>
              <a:rPr lang="cs-CZ" sz="600" i="1" dirty="0" err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total</a:t>
            </a:r>
            <a:r>
              <a:rPr lang="cs-CZ" sz="6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, n=620</a:t>
            </a:r>
          </a:p>
        </p:txBody>
      </p:sp>
    </p:spTree>
    <p:extLst>
      <p:ext uri="{BB962C8B-B14F-4D97-AF65-F5344CB8AC3E}">
        <p14:creationId xmlns:p14="http://schemas.microsoft.com/office/powerpoint/2010/main" val="16827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146CB737-A3F7-49A9-BE2C-8F270ED35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5218"/>
          <a:stretch/>
        </p:blipFill>
        <p:spPr>
          <a:xfrm>
            <a:off x="1678543" y="1038570"/>
            <a:ext cx="5643064" cy="182038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8877C8C-699E-41E3-A2ED-7BD5366CF345}"/>
              </a:ext>
            </a:extLst>
          </p:cNvPr>
          <p:cNvSpPr/>
          <p:nvPr/>
        </p:nvSpPr>
        <p:spPr>
          <a:xfrm>
            <a:off x="0" y="2795394"/>
            <a:ext cx="9144000" cy="1512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Calibri" pitchFamily="34" charset="0"/>
              </a:rPr>
              <a:t>DĚTSKÁ RÁDIA</a:t>
            </a:r>
          </a:p>
        </p:txBody>
      </p:sp>
      <p:grpSp>
        <p:nvGrpSpPr>
          <p:cNvPr id="16" name="Group 289">
            <a:extLst>
              <a:ext uri="{FF2B5EF4-FFF2-40B4-BE49-F238E27FC236}">
                <a16:creationId xmlns:a16="http://schemas.microsoft.com/office/drawing/2014/main" id="{C82EB33F-4C7B-490D-8B28-0B350D381400}"/>
              </a:ext>
            </a:extLst>
          </p:cNvPr>
          <p:cNvGrpSpPr>
            <a:grpSpLocks noChangeAspect="1"/>
          </p:cNvGrpSpPr>
          <p:nvPr/>
        </p:nvGrpSpPr>
        <p:grpSpPr>
          <a:xfrm>
            <a:off x="8798388" y="2700176"/>
            <a:ext cx="276448" cy="275642"/>
            <a:chOff x="4384676" y="4238625"/>
            <a:chExt cx="544513" cy="542926"/>
          </a:xfrm>
          <a:solidFill>
            <a:srgbClr val="003B89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3F0AB9A-7277-4CBB-92C4-265981EFE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238625"/>
              <a:ext cx="433388" cy="433388"/>
            </a:xfrm>
            <a:custGeom>
              <a:avLst/>
              <a:gdLst>
                <a:gd name="T0" fmla="*/ 236 w 318"/>
                <a:gd name="T1" fmla="*/ 83 h 319"/>
                <a:gd name="T2" fmla="*/ 318 w 318"/>
                <a:gd name="T3" fmla="*/ 122 h 319"/>
                <a:gd name="T4" fmla="*/ 197 w 318"/>
                <a:gd name="T5" fmla="*/ 0 h 319"/>
                <a:gd name="T6" fmla="*/ 236 w 318"/>
                <a:gd name="T7" fmla="*/ 83 h 319"/>
                <a:gd name="T8" fmla="*/ 190 w 318"/>
                <a:gd name="T9" fmla="*/ 319 h 319"/>
                <a:gd name="T10" fmla="*/ 199 w 318"/>
                <a:gd name="T11" fmla="*/ 196 h 319"/>
                <a:gd name="T12" fmla="*/ 263 w 318"/>
                <a:gd name="T13" fmla="*/ 132 h 319"/>
                <a:gd name="T14" fmla="*/ 187 w 318"/>
                <a:gd name="T15" fmla="*/ 55 h 319"/>
                <a:gd name="T16" fmla="*/ 123 w 318"/>
                <a:gd name="T17" fmla="*/ 120 h 319"/>
                <a:gd name="T18" fmla="*/ 0 w 318"/>
                <a:gd name="T19" fmla="*/ 129 h 319"/>
                <a:gd name="T20" fmla="*/ 190 w 318"/>
                <a:gd name="T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9">
                  <a:moveTo>
                    <a:pt x="236" y="83"/>
                  </a:moveTo>
                  <a:cubicBezTo>
                    <a:pt x="296" y="144"/>
                    <a:pt x="306" y="134"/>
                    <a:pt x="318" y="12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5" y="13"/>
                    <a:pt x="176" y="23"/>
                    <a:pt x="236" y="83"/>
                  </a:cubicBezTo>
                  <a:close/>
                  <a:moveTo>
                    <a:pt x="190" y="319"/>
                  </a:moveTo>
                  <a:cubicBezTo>
                    <a:pt x="219" y="289"/>
                    <a:pt x="221" y="240"/>
                    <a:pt x="199" y="196"/>
                  </a:cubicBezTo>
                  <a:cubicBezTo>
                    <a:pt x="263" y="132"/>
                    <a:pt x="263" y="132"/>
                    <a:pt x="263" y="13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78" y="98"/>
                    <a:pt x="30" y="100"/>
                    <a:pt x="0" y="129"/>
                  </a:cubicBezTo>
                  <a:lnTo>
                    <a:pt x="190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7DED769-7C46-4207-84A7-6D3855BCD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4545013"/>
              <a:ext cx="238125" cy="236538"/>
            </a:xfrm>
            <a:custGeom>
              <a:avLst/>
              <a:gdLst>
                <a:gd name="T0" fmla="*/ 0 w 150"/>
                <a:gd name="T1" fmla="*/ 128 h 149"/>
                <a:gd name="T2" fmla="*/ 2 w 150"/>
                <a:gd name="T3" fmla="*/ 148 h 149"/>
                <a:gd name="T4" fmla="*/ 22 w 150"/>
                <a:gd name="T5" fmla="*/ 149 h 149"/>
                <a:gd name="T6" fmla="*/ 150 w 150"/>
                <a:gd name="T7" fmla="*/ 22 h 149"/>
                <a:gd name="T8" fmla="*/ 128 w 150"/>
                <a:gd name="T9" fmla="*/ 0 h 149"/>
                <a:gd name="T10" fmla="*/ 0 w 150"/>
                <a:gd name="T11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49">
                  <a:moveTo>
                    <a:pt x="0" y="128"/>
                  </a:moveTo>
                  <a:lnTo>
                    <a:pt x="2" y="148"/>
                  </a:lnTo>
                  <a:lnTo>
                    <a:pt x="22" y="149"/>
                  </a:lnTo>
                  <a:lnTo>
                    <a:pt x="150" y="22"/>
                  </a:lnTo>
                  <a:lnTo>
                    <a:pt x="128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DFBF8D1-00B1-4C1C-B8DC-CBE81A490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4551363"/>
              <a:ext cx="212725" cy="211138"/>
            </a:xfrm>
            <a:custGeom>
              <a:avLst/>
              <a:gdLst>
                <a:gd name="T0" fmla="*/ 1 w 156"/>
                <a:gd name="T1" fmla="*/ 155 h 156"/>
                <a:gd name="T2" fmla="*/ 1 w 156"/>
                <a:gd name="T3" fmla="*/ 149 h 156"/>
                <a:gd name="T4" fmla="*/ 1 w 156"/>
                <a:gd name="T5" fmla="*/ 149 h 156"/>
                <a:gd name="T6" fmla="*/ 149 w 156"/>
                <a:gd name="T7" fmla="*/ 1 h 156"/>
                <a:gd name="T8" fmla="*/ 155 w 156"/>
                <a:gd name="T9" fmla="*/ 1 h 156"/>
                <a:gd name="T10" fmla="*/ 155 w 156"/>
                <a:gd name="T11" fmla="*/ 1 h 156"/>
                <a:gd name="T12" fmla="*/ 155 w 156"/>
                <a:gd name="T13" fmla="*/ 7 h 156"/>
                <a:gd name="T14" fmla="*/ 155 w 156"/>
                <a:gd name="T15" fmla="*/ 7 h 156"/>
                <a:gd name="T16" fmla="*/ 7 w 156"/>
                <a:gd name="T17" fmla="*/ 155 h 156"/>
                <a:gd name="T18" fmla="*/ 4 w 156"/>
                <a:gd name="T19" fmla="*/ 156 h 156"/>
                <a:gd name="T20" fmla="*/ 4 w 156"/>
                <a:gd name="T21" fmla="*/ 156 h 156"/>
                <a:gd name="T22" fmla="*/ 1 w 156"/>
                <a:gd name="T2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56">
                  <a:moveTo>
                    <a:pt x="1" y="155"/>
                  </a:moveTo>
                  <a:cubicBezTo>
                    <a:pt x="0" y="153"/>
                    <a:pt x="0" y="151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1" y="0"/>
                    <a:pt x="153" y="0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3"/>
                    <a:pt x="156" y="6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5" y="156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56"/>
                    <a:pt x="2" y="156"/>
                    <a:pt x="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289">
            <a:extLst>
              <a:ext uri="{FF2B5EF4-FFF2-40B4-BE49-F238E27FC236}">
                <a16:creationId xmlns:a16="http://schemas.microsoft.com/office/drawing/2014/main" id="{C95E62AD-2DC5-4373-BFB3-4831F55DC211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2536" y="2636541"/>
            <a:ext cx="276448" cy="275642"/>
            <a:chOff x="4384676" y="4238625"/>
            <a:chExt cx="544513" cy="542926"/>
          </a:xfrm>
          <a:solidFill>
            <a:srgbClr val="003B89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9BC4D20-C21E-4509-BDC6-2F27FA154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238625"/>
              <a:ext cx="433388" cy="433388"/>
            </a:xfrm>
            <a:custGeom>
              <a:avLst/>
              <a:gdLst>
                <a:gd name="T0" fmla="*/ 236 w 318"/>
                <a:gd name="T1" fmla="*/ 83 h 319"/>
                <a:gd name="T2" fmla="*/ 318 w 318"/>
                <a:gd name="T3" fmla="*/ 122 h 319"/>
                <a:gd name="T4" fmla="*/ 197 w 318"/>
                <a:gd name="T5" fmla="*/ 0 h 319"/>
                <a:gd name="T6" fmla="*/ 236 w 318"/>
                <a:gd name="T7" fmla="*/ 83 h 319"/>
                <a:gd name="T8" fmla="*/ 190 w 318"/>
                <a:gd name="T9" fmla="*/ 319 h 319"/>
                <a:gd name="T10" fmla="*/ 199 w 318"/>
                <a:gd name="T11" fmla="*/ 196 h 319"/>
                <a:gd name="T12" fmla="*/ 263 w 318"/>
                <a:gd name="T13" fmla="*/ 132 h 319"/>
                <a:gd name="T14" fmla="*/ 187 w 318"/>
                <a:gd name="T15" fmla="*/ 55 h 319"/>
                <a:gd name="T16" fmla="*/ 123 w 318"/>
                <a:gd name="T17" fmla="*/ 120 h 319"/>
                <a:gd name="T18" fmla="*/ 0 w 318"/>
                <a:gd name="T19" fmla="*/ 129 h 319"/>
                <a:gd name="T20" fmla="*/ 190 w 318"/>
                <a:gd name="T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9">
                  <a:moveTo>
                    <a:pt x="236" y="83"/>
                  </a:moveTo>
                  <a:cubicBezTo>
                    <a:pt x="296" y="144"/>
                    <a:pt x="306" y="134"/>
                    <a:pt x="318" y="12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5" y="13"/>
                    <a:pt x="176" y="23"/>
                    <a:pt x="236" y="83"/>
                  </a:cubicBezTo>
                  <a:close/>
                  <a:moveTo>
                    <a:pt x="190" y="319"/>
                  </a:moveTo>
                  <a:cubicBezTo>
                    <a:pt x="219" y="289"/>
                    <a:pt x="221" y="240"/>
                    <a:pt x="199" y="196"/>
                  </a:cubicBezTo>
                  <a:cubicBezTo>
                    <a:pt x="263" y="132"/>
                    <a:pt x="263" y="132"/>
                    <a:pt x="263" y="13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78" y="98"/>
                    <a:pt x="30" y="100"/>
                    <a:pt x="0" y="129"/>
                  </a:cubicBezTo>
                  <a:lnTo>
                    <a:pt x="190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8048AFD-F1C5-4317-9CE0-6C56D3BF8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4545013"/>
              <a:ext cx="238125" cy="236538"/>
            </a:xfrm>
            <a:custGeom>
              <a:avLst/>
              <a:gdLst>
                <a:gd name="T0" fmla="*/ 0 w 150"/>
                <a:gd name="T1" fmla="*/ 128 h 149"/>
                <a:gd name="T2" fmla="*/ 2 w 150"/>
                <a:gd name="T3" fmla="*/ 148 h 149"/>
                <a:gd name="T4" fmla="*/ 22 w 150"/>
                <a:gd name="T5" fmla="*/ 149 h 149"/>
                <a:gd name="T6" fmla="*/ 150 w 150"/>
                <a:gd name="T7" fmla="*/ 22 h 149"/>
                <a:gd name="T8" fmla="*/ 128 w 150"/>
                <a:gd name="T9" fmla="*/ 0 h 149"/>
                <a:gd name="T10" fmla="*/ 0 w 150"/>
                <a:gd name="T11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49">
                  <a:moveTo>
                    <a:pt x="0" y="128"/>
                  </a:moveTo>
                  <a:lnTo>
                    <a:pt x="2" y="148"/>
                  </a:lnTo>
                  <a:lnTo>
                    <a:pt x="22" y="149"/>
                  </a:lnTo>
                  <a:lnTo>
                    <a:pt x="150" y="22"/>
                  </a:lnTo>
                  <a:lnTo>
                    <a:pt x="128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AD0C191-9038-4F88-81ED-5F6E9BD8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4551363"/>
              <a:ext cx="212725" cy="211138"/>
            </a:xfrm>
            <a:custGeom>
              <a:avLst/>
              <a:gdLst>
                <a:gd name="T0" fmla="*/ 1 w 156"/>
                <a:gd name="T1" fmla="*/ 155 h 156"/>
                <a:gd name="T2" fmla="*/ 1 w 156"/>
                <a:gd name="T3" fmla="*/ 149 h 156"/>
                <a:gd name="T4" fmla="*/ 1 w 156"/>
                <a:gd name="T5" fmla="*/ 149 h 156"/>
                <a:gd name="T6" fmla="*/ 149 w 156"/>
                <a:gd name="T7" fmla="*/ 1 h 156"/>
                <a:gd name="T8" fmla="*/ 155 w 156"/>
                <a:gd name="T9" fmla="*/ 1 h 156"/>
                <a:gd name="T10" fmla="*/ 155 w 156"/>
                <a:gd name="T11" fmla="*/ 1 h 156"/>
                <a:gd name="T12" fmla="*/ 155 w 156"/>
                <a:gd name="T13" fmla="*/ 7 h 156"/>
                <a:gd name="T14" fmla="*/ 155 w 156"/>
                <a:gd name="T15" fmla="*/ 7 h 156"/>
                <a:gd name="T16" fmla="*/ 7 w 156"/>
                <a:gd name="T17" fmla="*/ 155 h 156"/>
                <a:gd name="T18" fmla="*/ 4 w 156"/>
                <a:gd name="T19" fmla="*/ 156 h 156"/>
                <a:gd name="T20" fmla="*/ 4 w 156"/>
                <a:gd name="T21" fmla="*/ 156 h 156"/>
                <a:gd name="T22" fmla="*/ 1 w 156"/>
                <a:gd name="T2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56">
                  <a:moveTo>
                    <a:pt x="1" y="155"/>
                  </a:moveTo>
                  <a:cubicBezTo>
                    <a:pt x="0" y="153"/>
                    <a:pt x="0" y="151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1" y="0"/>
                    <a:pt x="153" y="0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3"/>
                    <a:pt x="156" y="6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5" y="156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56"/>
                    <a:pt x="2" y="156"/>
                    <a:pt x="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1339830"/>
      </p:ext>
    </p:extLst>
  </p:cSld>
  <p:clrMapOvr>
    <a:masterClrMapping/>
  </p:clrMapOvr>
</p:sld>
</file>

<file path=ppt/theme/theme1.xml><?xml version="1.0" encoding="utf-8"?>
<a:theme xmlns:a="http://schemas.openxmlformats.org/drawingml/2006/main" name="1_úvodní slide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dělící snímky BEZ obrázku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nímky pro graf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1519</Words>
  <Application>Microsoft Office PowerPoint</Application>
  <PresentationFormat>Předvádění na obrazovce (16:9)</PresentationFormat>
  <Paragraphs>299</Paragraphs>
  <Slides>14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14</vt:i4>
      </vt:variant>
    </vt:vector>
  </HeadingPairs>
  <TitlesOfParts>
    <vt:vector size="26" baseType="lpstr">
      <vt:lpstr>Arial</vt:lpstr>
      <vt:lpstr>Arial CE</vt:lpstr>
      <vt:lpstr>Calibri</vt:lpstr>
      <vt:lpstr>Segoe UI</vt:lpstr>
      <vt:lpstr>Wingdings</vt:lpstr>
      <vt:lpstr>1_úvodní slide</vt:lpstr>
      <vt:lpstr>2 _dělící snímky s obrázkem</vt:lpstr>
      <vt:lpstr>3_dělící snímky BEZ obrázku</vt:lpstr>
      <vt:lpstr>4_textové snímky</vt:lpstr>
      <vt:lpstr>Snímky pro grafy</vt:lpstr>
      <vt:lpstr>6_kontakty</vt:lpstr>
      <vt:lpstr>1_2 _dělící snímky s obrázkem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Paška - Ipsos</dc:creator>
  <cp:lastModifiedBy>Michal Kormaňák - Ipsos</cp:lastModifiedBy>
  <cp:revision>433</cp:revision>
  <dcterms:created xsi:type="dcterms:W3CDTF">2012-02-21T08:44:35Z</dcterms:created>
  <dcterms:modified xsi:type="dcterms:W3CDTF">2018-09-13T07:41:41Z</dcterms:modified>
</cp:coreProperties>
</file>